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1" r:id="rId2"/>
    <p:sldId id="527" r:id="rId3"/>
    <p:sldId id="505" r:id="rId4"/>
    <p:sldId id="518" r:id="rId5"/>
    <p:sldId id="517" r:id="rId6"/>
    <p:sldId id="488" r:id="rId7"/>
    <p:sldId id="516" r:id="rId8"/>
    <p:sldId id="504" r:id="rId9"/>
    <p:sldId id="512" r:id="rId10"/>
    <p:sldId id="513" r:id="rId11"/>
    <p:sldId id="514" r:id="rId12"/>
    <p:sldId id="515" r:id="rId13"/>
    <p:sldId id="489" r:id="rId14"/>
    <p:sldId id="520" r:id="rId15"/>
    <p:sldId id="519" r:id="rId16"/>
    <p:sldId id="521" r:id="rId17"/>
    <p:sldId id="494" r:id="rId18"/>
    <p:sldId id="509" r:id="rId19"/>
    <p:sldId id="510" r:id="rId20"/>
    <p:sldId id="511" r:id="rId21"/>
  </p:sldIdLst>
  <p:sldSz cx="12192000" cy="6858000"/>
  <p:notesSz cx="6858000" cy="9144000"/>
  <p:defaultTextStyle>
    <a:defPPr>
      <a:defRPr lang="en-US"/>
    </a:defPPr>
    <a:lvl1pPr marL="0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09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17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526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034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543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051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0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069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29A2A"/>
    <a:srgbClr val="AB8E00"/>
    <a:srgbClr val="F8BF4D"/>
    <a:srgbClr val="1BAAAA"/>
    <a:srgbClr val="DBDBDB"/>
    <a:srgbClr val="147F7F"/>
    <a:srgbClr val="3A526D"/>
    <a:srgbClr val="595959"/>
    <a:srgbClr val="F95648"/>
    <a:srgbClr val="7CB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7" autoAdjust="0"/>
    <p:restoredTop sz="95853" autoAdjust="0"/>
  </p:normalViewPr>
  <p:slideViewPr>
    <p:cSldViewPr snapToObjects="1" showGuides="1">
      <p:cViewPr varScale="1">
        <p:scale>
          <a:sx n="219" d="100"/>
          <a:sy n="219" d="100"/>
        </p:scale>
        <p:origin x="392" y="184"/>
      </p:cViewPr>
      <p:guideLst>
        <p:guide orient="horz" pos="422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61C-4C4D-806B-9646288ECCA9}"/>
              </c:ext>
            </c:extLst>
          </c:dPt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1C-4C4D-806B-9646288ECC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1C-4C4D-806B-9646288ECC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1C-4C4D-806B-9646288EC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3820960"/>
        <c:axId val="-2093828800"/>
      </c:barChart>
      <c:catAx>
        <c:axId val="-209382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93828800"/>
        <c:crosses val="autoZero"/>
        <c:auto val="1"/>
        <c:lblAlgn val="ctr"/>
        <c:lblOffset val="100"/>
        <c:noMultiLvlLbl val="0"/>
      </c:catAx>
      <c:valAx>
        <c:axId val="-20938288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-2093820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9-994E-851B-D2ED24B716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F9-994E-851B-D2ED24B716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F9-994E-851B-D2ED24B71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71882080"/>
        <c:axId val="-2130988032"/>
        <c:axId val="0"/>
      </c:bar3DChart>
      <c:catAx>
        <c:axId val="-207188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0988032"/>
        <c:crosses val="autoZero"/>
        <c:auto val="1"/>
        <c:lblAlgn val="ctr"/>
        <c:lblOffset val="100"/>
        <c:noMultiLvlLbl val="0"/>
      </c:catAx>
      <c:valAx>
        <c:axId val="-213098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188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9C-2E4C-8CD6-0A1A7BAE3C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9C-2E4C-8CD6-0A1A7BAE3C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9C-2E4C-8CD6-0A1A7BAE3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1952208"/>
        <c:axId val="-2071960976"/>
      </c:lineChart>
      <c:catAx>
        <c:axId val="-207195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71960976"/>
        <c:crosses val="autoZero"/>
        <c:auto val="1"/>
        <c:lblAlgn val="ctr"/>
        <c:lblOffset val="100"/>
        <c:noMultiLvlLbl val="0"/>
      </c:catAx>
      <c:valAx>
        <c:axId val="-20719609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7195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610-0945-9562-D78CA9B37D1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610-0945-9562-D78CA9B37D1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610-0945-9562-D78CA9B37D1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610-0945-9562-D78CA9B37D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10-0945-9562-D78CA9B37D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610-0945-9562-D78CA9B37D1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610-0945-9562-D78CA9B37D1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610-0945-9562-D78CA9B37D1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3610-0945-9562-D78CA9B37D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610-0945-9562-D78CA9B37D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610-0945-9562-D78CA9B37D1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610-0945-9562-D78CA9B37D1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610-0945-9562-D78CA9B37D1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3610-0945-9562-D78CA9B37D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610-0945-9562-D78CA9B37D1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31EDE-17CF-D746-B83B-FEE41F000DF3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0672-5196-0B4F-93AE-044FFF10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2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A9F3C-04AF-8847-8AD8-CAC892C2E24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7CB07-0039-4545-92EA-48E1213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0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09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017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526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034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543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051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0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069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lang="en-US" dirty="0"/>
              <a:t>Drag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3798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 rIns="108000" anchor="ctr" anchorCtr="0"/>
          <a:lstStyle>
            <a:lvl1pPr>
              <a:defRPr sz="1400" baseline="0"/>
            </a:lvl1pPr>
          </a:lstStyle>
          <a:p>
            <a:r>
              <a:rPr lang="en-US" dirty="0"/>
              <a:t>Drag picture or click icon to place</a:t>
            </a:r>
          </a:p>
        </p:txBody>
      </p:sp>
    </p:spTree>
    <p:extLst>
      <p:ext uri="{BB962C8B-B14F-4D97-AF65-F5344CB8AC3E}">
        <p14:creationId xmlns:p14="http://schemas.microsoft.com/office/powerpoint/2010/main" val="20304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5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6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>
          <a:xfrm>
            <a:off x="457934" y="1600200"/>
            <a:ext cx="11123752" cy="4762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or drag chart or graph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109428" y="2019300"/>
            <a:ext cx="2133600" cy="21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657600" y="2019300"/>
            <a:ext cx="2133600" cy="21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6096000" y="2019300"/>
            <a:ext cx="2133600" cy="21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8534400" y="2019300"/>
            <a:ext cx="2133600" cy="21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19" grpId="0"/>
      <p:bldP spid="2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288297" y="1560987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64226" y="1566155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452190" y="1571249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88297" y="3971207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676261" y="3971207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064226" y="3960944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452190" y="3960944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676261" y="1560987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22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  <p:bldP spid="27" grpId="0"/>
      <p:bldP spid="28" grpId="0"/>
      <p:bldP spid="29" grpId="0"/>
      <p:bldP spid="30" grpId="0"/>
      <p:bldP spid="3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67431" cy="6858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-40639" y="1572382"/>
            <a:ext cx="2445173" cy="244517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2414495" y="4017555"/>
            <a:ext cx="2445173" cy="244517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869630" y="1572382"/>
            <a:ext cx="2445173" cy="244517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7324765" y="4017555"/>
            <a:ext cx="2445173" cy="244517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779899" y="1572382"/>
            <a:ext cx="2445173" cy="244517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>
                <a:solidFill>
                  <a:schemeClr val="tx2"/>
                </a:solidFill>
              </a:defRPr>
            </a:lvl1pPr>
            <a:lvl2pPr marL="54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1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8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19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+mn-lt"/>
                <a:cs typeface="Calibri Regular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+mn-lt"/>
                <a:cs typeface="Calibri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Calibri Regular" charset="0"/>
                <a:cs typeface="Calibri Regular" charset="0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7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61" r:id="rId3"/>
    <p:sldLayoutId id="2147483730" r:id="rId4"/>
    <p:sldLayoutId id="2147483662" r:id="rId5"/>
    <p:sldLayoutId id="2147483669" r:id="rId6"/>
    <p:sldLayoutId id="2147483679" r:id="rId7"/>
    <p:sldLayoutId id="2147483695" r:id="rId8"/>
    <p:sldLayoutId id="2147483729" r:id="rId9"/>
    <p:sldLayoutId id="214748373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609509" rtl="0" eaLnBrk="1" latinLnBrk="0" hangingPunct="1">
        <a:spcBef>
          <a:spcPct val="0"/>
        </a:spcBef>
        <a:buNone/>
        <a:defRPr sz="4399" b="0" i="0" kern="1200">
          <a:solidFill>
            <a:schemeClr val="bg2"/>
          </a:solidFill>
          <a:latin typeface="+mj-lt"/>
          <a:ea typeface="+mj-ea"/>
          <a:cs typeface="Calibri Regular" charset="0"/>
        </a:defRPr>
      </a:lvl1pPr>
    </p:titleStyle>
    <p:bodyStyle>
      <a:lvl1pPr marL="0" indent="0" algn="l" defTabSz="609509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2"/>
          </a:solidFill>
          <a:latin typeface="+mn-lt"/>
          <a:ea typeface="+mn-ea"/>
          <a:cs typeface="Calibri Regular" charset="0"/>
        </a:defRPr>
      </a:lvl1pPr>
      <a:lvl2pPr marL="609509" indent="0" algn="l" defTabSz="609509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2"/>
          </a:solidFill>
          <a:latin typeface="+mn-lt"/>
          <a:ea typeface="+mn-ea"/>
          <a:cs typeface="Calibri Regular" charset="0"/>
        </a:defRPr>
      </a:lvl2pPr>
      <a:lvl3pPr marL="1219017" indent="0" algn="l" defTabSz="609509" rtl="0" eaLnBrk="1" latinLnBrk="0" hangingPunct="1">
        <a:spcBef>
          <a:spcPct val="20000"/>
        </a:spcBef>
        <a:buFont typeface="Arial"/>
        <a:buNone/>
        <a:defRPr sz="2150" b="0" i="0" kern="1200">
          <a:solidFill>
            <a:schemeClr val="tx2"/>
          </a:solidFill>
          <a:latin typeface="+mn-lt"/>
          <a:ea typeface="+mn-ea"/>
          <a:cs typeface="Calibri Regular" charset="0"/>
        </a:defRPr>
      </a:lvl3pPr>
      <a:lvl4pPr marL="1828526" indent="0" algn="l" defTabSz="609509" rtl="0" eaLnBrk="1" latinLnBrk="0" hangingPunct="1">
        <a:spcBef>
          <a:spcPct val="20000"/>
        </a:spcBef>
        <a:buFont typeface="Arial"/>
        <a:buNone/>
        <a:defRPr sz="1850" b="0" i="0" kern="1200">
          <a:solidFill>
            <a:schemeClr val="tx2"/>
          </a:solidFill>
          <a:latin typeface="+mn-lt"/>
          <a:ea typeface="+mn-ea"/>
          <a:cs typeface="Calibri Regular" charset="0"/>
        </a:defRPr>
      </a:lvl4pPr>
      <a:lvl5pPr marL="2438034" indent="0" algn="l" defTabSz="609509" rtl="0" eaLnBrk="1" latinLnBrk="0" hangingPunct="1">
        <a:spcBef>
          <a:spcPct val="20000"/>
        </a:spcBef>
        <a:buFont typeface="Arial"/>
        <a:buNone/>
        <a:defRPr sz="1850" b="0" i="0" kern="1200">
          <a:solidFill>
            <a:schemeClr val="tx2"/>
          </a:solidFill>
          <a:latin typeface="+mn-lt"/>
          <a:ea typeface="+mn-ea"/>
          <a:cs typeface="Calibri Regular" charset="0"/>
        </a:defRPr>
      </a:lvl5pPr>
      <a:lvl6pPr marL="3352297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5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4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3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7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4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3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"/>
            <a:ext cx="12192000" cy="68569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6247" y="446"/>
            <a:ext cx="12224493" cy="6874208"/>
          </a:xfrm>
          <a:prstGeom prst="rect">
            <a:avLst/>
          </a:prstGeom>
          <a:gradFill flip="none" rotWithShape="1">
            <a:gsLst>
              <a:gs pos="33000">
                <a:srgbClr val="1E3453">
                  <a:alpha val="84000"/>
                </a:srgbClr>
              </a:gs>
              <a:gs pos="100000">
                <a:schemeClr val="accent2">
                  <a:alpha val="84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222673" y="2670888"/>
            <a:ext cx="5777998" cy="858842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none" lIns="359953" tIns="89988" rIns="359953" bIns="89988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goes here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225413" y="4030028"/>
            <a:ext cx="7786025" cy="725253"/>
          </a:xfrm>
          <a:prstGeom prst="rect">
            <a:avLst/>
          </a:prstGeom>
        </p:spPr>
        <p:txBody>
          <a:bodyPr vert="horz" lIns="121910" tIns="60955" rIns="121910" bIns="60955" rtlCol="0">
            <a:sp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  <a:p>
            <a:pPr algn="ctr">
              <a:lnSpc>
                <a:spcPct val="80000"/>
              </a:lnSpc>
            </a:pPr>
            <a:r>
              <a:rPr lang="en-US" sz="2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839" y="5965480"/>
            <a:ext cx="11457532" cy="469384"/>
          </a:xfrm>
          <a:prstGeom prst="rect">
            <a:avLst/>
          </a:prstGeom>
          <a:solidFill>
            <a:srgbClr val="C29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ASA Conference 2022 - </a:t>
            </a:r>
            <a:r>
              <a:rPr lang="en-AU" sz="1800" b="1" dirty="0"/>
              <a:t>Architectural Science and User Experience – Perth, Australia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8218" y="-104347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603" y="356482"/>
            <a:ext cx="2733768" cy="4820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75606D-5FA3-3242-A2B5-3311C4B91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452" y="962495"/>
            <a:ext cx="2726919" cy="46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379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39342478"/>
              </p:ext>
            </p:extLst>
          </p:nvPr>
        </p:nvGraphicFramePr>
        <p:xfrm>
          <a:off x="2502104" y="1600438"/>
          <a:ext cx="7187793" cy="385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20"/>
          <p:cNvSpPr txBox="1">
            <a:spLocks/>
          </p:cNvSpPr>
          <p:nvPr/>
        </p:nvSpPr>
        <p:spPr>
          <a:xfrm>
            <a:off x="1898656" y="658267"/>
            <a:ext cx="8387645" cy="425758"/>
          </a:xfrm>
          <a:prstGeom prst="rect">
            <a:avLst/>
          </a:prstGeom>
        </p:spPr>
        <p:txBody>
          <a:bodyPr vert="horz" lIns="121910" tIns="60955" rIns="121910" bIns="60955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Stacked bar chart sample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601" y="6438430"/>
            <a:ext cx="1857582" cy="327554"/>
          </a:xfrm>
          <a:prstGeom prst="rect">
            <a:avLst/>
          </a:prstGeom>
        </p:spPr>
      </p:pic>
      <p:sp>
        <p:nvSpPr>
          <p:cNvPr id="15" name="Title 20"/>
          <p:cNvSpPr txBox="1">
            <a:spLocks/>
          </p:cNvSpPr>
          <p:nvPr/>
        </p:nvSpPr>
        <p:spPr>
          <a:xfrm>
            <a:off x="719482" y="5771633"/>
            <a:ext cx="10753037" cy="585150"/>
          </a:xfrm>
          <a:prstGeom prst="rect">
            <a:avLst/>
          </a:prstGeom>
        </p:spPr>
        <p:txBody>
          <a:bodyPr vert="horz" wrap="square" lIns="121910" tIns="60955" rIns="121910" bIns="60955" numCol="1" spcCol="975409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Suspendisse magna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imperdietid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Suspendisse magna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DD59F-83DC-7548-B9B3-752952267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6438038"/>
            <a:ext cx="1899457" cy="3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61513512"/>
              </p:ext>
            </p:extLst>
          </p:nvPr>
        </p:nvGraphicFramePr>
        <p:xfrm>
          <a:off x="2502104" y="1600438"/>
          <a:ext cx="7187793" cy="385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601" y="6438430"/>
            <a:ext cx="1857582" cy="327554"/>
          </a:xfrm>
          <a:prstGeom prst="rect">
            <a:avLst/>
          </a:prstGeom>
        </p:spPr>
      </p:pic>
      <p:sp>
        <p:nvSpPr>
          <p:cNvPr id="11" name="Title 20"/>
          <p:cNvSpPr txBox="1">
            <a:spLocks/>
          </p:cNvSpPr>
          <p:nvPr/>
        </p:nvSpPr>
        <p:spPr>
          <a:xfrm>
            <a:off x="1898656" y="658267"/>
            <a:ext cx="8387645" cy="425758"/>
          </a:xfrm>
          <a:prstGeom prst="rect">
            <a:avLst/>
          </a:prstGeom>
        </p:spPr>
        <p:txBody>
          <a:bodyPr vert="horz" lIns="121910" tIns="60955" rIns="121910" bIns="60955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chart sample</a:t>
            </a:r>
          </a:p>
        </p:txBody>
      </p:sp>
      <p:sp>
        <p:nvSpPr>
          <p:cNvPr id="15" name="Title 20"/>
          <p:cNvSpPr txBox="1">
            <a:spLocks/>
          </p:cNvSpPr>
          <p:nvPr/>
        </p:nvSpPr>
        <p:spPr>
          <a:xfrm>
            <a:off x="719482" y="5771633"/>
            <a:ext cx="10753037" cy="585150"/>
          </a:xfrm>
          <a:prstGeom prst="rect">
            <a:avLst/>
          </a:prstGeom>
        </p:spPr>
        <p:txBody>
          <a:bodyPr vert="horz" wrap="square" lIns="121910" tIns="60955" rIns="121910" bIns="60955" numCol="1" spcCol="975409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Suspendisse magna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imperdietid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Suspendisse magna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394BB-8A19-454D-8DD2-B0ED7D105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6438038"/>
            <a:ext cx="1899457" cy="3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47431727"/>
              </p:ext>
            </p:extLst>
          </p:nvPr>
        </p:nvGraphicFramePr>
        <p:xfrm>
          <a:off x="4092770" y="1600438"/>
          <a:ext cx="4006460" cy="385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102287" y="2451897"/>
            <a:ext cx="2545876" cy="1051258"/>
            <a:chOff x="4010530" y="4572000"/>
            <a:chExt cx="8088087" cy="2102792"/>
          </a:xfrm>
        </p:grpSpPr>
        <p:sp>
          <p:nvSpPr>
            <p:cNvPr id="10" name="TextBox 9"/>
            <p:cNvSpPr txBox="1"/>
            <p:nvPr/>
          </p:nvSpPr>
          <p:spPr>
            <a:xfrm>
              <a:off x="4010530" y="4572000"/>
              <a:ext cx="8088087" cy="677185"/>
            </a:xfrm>
            <a:prstGeom prst="rect">
              <a:avLst/>
            </a:prstGeom>
            <a:noFill/>
          </p:spPr>
          <p:txBody>
            <a:bodyPr wrap="none" lIns="91433" tIns="45717" rIns="91433" bIns="45717" rtlCol="0">
              <a:spAutoFit/>
            </a:bodyPr>
            <a:lstStyle/>
            <a:p>
              <a:r>
                <a:rPr lang="id-ID" sz="16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 of the segment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10530" y="5197282"/>
              <a:ext cx="7513818" cy="1477510"/>
            </a:xfrm>
            <a:prstGeom prst="rect">
              <a:avLst/>
            </a:prstGeom>
          </p:spPr>
          <p:txBody>
            <a:bodyPr wrap="square" lIns="91433" tIns="45717" rIns="91433" bIns="45717">
              <a:spAutoFit/>
            </a:bodyPr>
            <a:lstStyle/>
            <a:p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dolor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amet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adipiscing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02287" y="3659902"/>
            <a:ext cx="2545876" cy="1051258"/>
            <a:chOff x="4010530" y="4572000"/>
            <a:chExt cx="8514349" cy="2102792"/>
          </a:xfrm>
        </p:grpSpPr>
        <p:sp>
          <p:nvSpPr>
            <p:cNvPr id="13" name="TextBox 12"/>
            <p:cNvSpPr txBox="1"/>
            <p:nvPr/>
          </p:nvSpPr>
          <p:spPr>
            <a:xfrm>
              <a:off x="4010530" y="4572000"/>
              <a:ext cx="8514349" cy="677185"/>
            </a:xfrm>
            <a:prstGeom prst="rect">
              <a:avLst/>
            </a:prstGeom>
            <a:noFill/>
          </p:spPr>
          <p:txBody>
            <a:bodyPr wrap="none" lIns="91433" tIns="45717" rIns="91433" bIns="45717" rtlCol="0">
              <a:spAutoFit/>
            </a:bodyPr>
            <a:lstStyle/>
            <a:p>
              <a:r>
                <a:rPr lang="id-ID" sz="16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 of the segment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10530" y="5197282"/>
              <a:ext cx="7513818" cy="1477510"/>
            </a:xfrm>
            <a:prstGeom prst="rect">
              <a:avLst/>
            </a:prstGeom>
          </p:spPr>
          <p:txBody>
            <a:bodyPr wrap="square" lIns="91433" tIns="45717" rIns="91433" bIns="45717">
              <a:spAutoFit/>
            </a:bodyPr>
            <a:lstStyle/>
            <a:p>
              <a:pPr algn="ctr"/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dolor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amet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adipiscing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8437792" y="2548449"/>
            <a:ext cx="539999" cy="539930"/>
            <a:chOff x="17298985" y="4351814"/>
            <a:chExt cx="1388351" cy="1388169"/>
          </a:xfrm>
        </p:grpSpPr>
        <p:sp>
          <p:nvSpPr>
            <p:cNvPr id="19" name="Oval 18"/>
            <p:cNvSpPr/>
            <p:nvPr/>
          </p:nvSpPr>
          <p:spPr>
            <a:xfrm>
              <a:off x="17298985" y="4351814"/>
              <a:ext cx="1388351" cy="1388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id-ID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6"/>
            <p:cNvSpPr>
              <a:spLocks noChangeArrowheads="1"/>
            </p:cNvSpPr>
            <p:nvPr/>
          </p:nvSpPr>
          <p:spPr bwMode="auto">
            <a:xfrm>
              <a:off x="17640413" y="4702250"/>
              <a:ext cx="709067" cy="695025"/>
            </a:xfrm>
            <a:custGeom>
              <a:avLst/>
              <a:gdLst>
                <a:gd name="T0" fmla="*/ 425 w 444"/>
                <a:gd name="T1" fmla="*/ 17 h 435"/>
                <a:gd name="T2" fmla="*/ 425 w 444"/>
                <a:gd name="T3" fmla="*/ 17 h 435"/>
                <a:gd name="T4" fmla="*/ 345 w 444"/>
                <a:gd name="T5" fmla="*/ 35 h 435"/>
                <a:gd name="T6" fmla="*/ 0 w 444"/>
                <a:gd name="T7" fmla="*/ 222 h 435"/>
                <a:gd name="T8" fmla="*/ 195 w 444"/>
                <a:gd name="T9" fmla="*/ 248 h 435"/>
                <a:gd name="T10" fmla="*/ 221 w 444"/>
                <a:gd name="T11" fmla="*/ 434 h 435"/>
                <a:gd name="T12" fmla="*/ 399 w 444"/>
                <a:gd name="T13" fmla="*/ 89 h 435"/>
                <a:gd name="T14" fmla="*/ 425 w 444"/>
                <a:gd name="T15" fmla="*/ 17 h 435"/>
                <a:gd name="T16" fmla="*/ 381 w 444"/>
                <a:gd name="T17" fmla="*/ 62 h 435"/>
                <a:gd name="T18" fmla="*/ 381 w 444"/>
                <a:gd name="T19" fmla="*/ 62 h 435"/>
                <a:gd name="T20" fmla="*/ 239 w 444"/>
                <a:gd name="T21" fmla="*/ 319 h 435"/>
                <a:gd name="T22" fmla="*/ 230 w 444"/>
                <a:gd name="T23" fmla="*/ 204 h 435"/>
                <a:gd name="T24" fmla="*/ 381 w 444"/>
                <a:gd name="T25" fmla="*/ 6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4" h="435">
                  <a:moveTo>
                    <a:pt x="425" y="17"/>
                  </a:moveTo>
                  <a:lnTo>
                    <a:pt x="425" y="17"/>
                  </a:lnTo>
                  <a:cubicBezTo>
                    <a:pt x="408" y="0"/>
                    <a:pt x="399" y="17"/>
                    <a:pt x="345" y="35"/>
                  </a:cubicBezTo>
                  <a:cubicBezTo>
                    <a:pt x="221" y="97"/>
                    <a:pt x="0" y="222"/>
                    <a:pt x="0" y="222"/>
                  </a:cubicBezTo>
                  <a:cubicBezTo>
                    <a:pt x="195" y="248"/>
                    <a:pt x="195" y="248"/>
                    <a:pt x="195" y="248"/>
                  </a:cubicBezTo>
                  <a:cubicBezTo>
                    <a:pt x="221" y="434"/>
                    <a:pt x="221" y="434"/>
                    <a:pt x="221" y="434"/>
                  </a:cubicBezTo>
                  <a:cubicBezTo>
                    <a:pt x="221" y="434"/>
                    <a:pt x="345" y="222"/>
                    <a:pt x="399" y="89"/>
                  </a:cubicBezTo>
                  <a:cubicBezTo>
                    <a:pt x="425" y="44"/>
                    <a:pt x="443" y="26"/>
                    <a:pt x="425" y="17"/>
                  </a:cubicBezTo>
                  <a:close/>
                  <a:moveTo>
                    <a:pt x="381" y="62"/>
                  </a:moveTo>
                  <a:lnTo>
                    <a:pt x="381" y="62"/>
                  </a:lnTo>
                  <a:cubicBezTo>
                    <a:pt x="239" y="319"/>
                    <a:pt x="239" y="319"/>
                    <a:pt x="239" y="319"/>
                  </a:cubicBezTo>
                  <a:cubicBezTo>
                    <a:pt x="230" y="204"/>
                    <a:pt x="230" y="204"/>
                    <a:pt x="230" y="204"/>
                  </a:cubicBezTo>
                  <a:lnTo>
                    <a:pt x="381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8437791" y="3771855"/>
            <a:ext cx="539999" cy="539930"/>
            <a:chOff x="17333273" y="6967086"/>
            <a:chExt cx="1388351" cy="1388169"/>
          </a:xfrm>
        </p:grpSpPr>
        <p:sp>
          <p:nvSpPr>
            <p:cNvPr id="22" name="Oval 21"/>
            <p:cNvSpPr/>
            <p:nvPr/>
          </p:nvSpPr>
          <p:spPr>
            <a:xfrm>
              <a:off x="17333273" y="6967086"/>
              <a:ext cx="1388351" cy="13881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id-ID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52"/>
            <p:cNvSpPr>
              <a:spLocks noChangeArrowheads="1"/>
            </p:cNvSpPr>
            <p:nvPr/>
          </p:nvSpPr>
          <p:spPr bwMode="auto">
            <a:xfrm>
              <a:off x="17714642" y="7279803"/>
              <a:ext cx="695668" cy="721197"/>
            </a:xfrm>
            <a:custGeom>
              <a:avLst/>
              <a:gdLst>
                <a:gd name="T0" fmla="*/ 133 w 479"/>
                <a:gd name="T1" fmla="*/ 497 h 498"/>
                <a:gd name="T2" fmla="*/ 133 w 479"/>
                <a:gd name="T3" fmla="*/ 497 h 498"/>
                <a:gd name="T4" fmla="*/ 53 w 479"/>
                <a:gd name="T5" fmla="*/ 460 h 498"/>
                <a:gd name="T6" fmla="*/ 53 w 479"/>
                <a:gd name="T7" fmla="*/ 284 h 498"/>
                <a:gd name="T8" fmla="*/ 301 w 479"/>
                <a:gd name="T9" fmla="*/ 35 h 498"/>
                <a:gd name="T10" fmla="*/ 390 w 479"/>
                <a:gd name="T11" fmla="*/ 9 h 498"/>
                <a:gd name="T12" fmla="*/ 452 w 479"/>
                <a:gd name="T13" fmla="*/ 71 h 498"/>
                <a:gd name="T14" fmla="*/ 425 w 479"/>
                <a:gd name="T15" fmla="*/ 159 h 498"/>
                <a:gd name="T16" fmla="*/ 195 w 479"/>
                <a:gd name="T17" fmla="*/ 390 h 498"/>
                <a:gd name="T18" fmla="*/ 150 w 479"/>
                <a:gd name="T19" fmla="*/ 416 h 498"/>
                <a:gd name="T20" fmla="*/ 106 w 479"/>
                <a:gd name="T21" fmla="*/ 399 h 498"/>
                <a:gd name="T22" fmla="*/ 115 w 479"/>
                <a:gd name="T23" fmla="*/ 319 h 498"/>
                <a:gd name="T24" fmla="*/ 284 w 479"/>
                <a:gd name="T25" fmla="*/ 150 h 498"/>
                <a:gd name="T26" fmla="*/ 309 w 479"/>
                <a:gd name="T27" fmla="*/ 150 h 498"/>
                <a:gd name="T28" fmla="*/ 309 w 479"/>
                <a:gd name="T29" fmla="*/ 178 h 498"/>
                <a:gd name="T30" fmla="*/ 142 w 479"/>
                <a:gd name="T31" fmla="*/ 345 h 498"/>
                <a:gd name="T32" fmla="*/ 133 w 479"/>
                <a:gd name="T33" fmla="*/ 381 h 498"/>
                <a:gd name="T34" fmla="*/ 142 w 479"/>
                <a:gd name="T35" fmla="*/ 381 h 498"/>
                <a:gd name="T36" fmla="*/ 168 w 479"/>
                <a:gd name="T37" fmla="*/ 372 h 498"/>
                <a:gd name="T38" fmla="*/ 399 w 479"/>
                <a:gd name="T39" fmla="*/ 133 h 498"/>
                <a:gd name="T40" fmla="*/ 416 w 479"/>
                <a:gd name="T41" fmla="*/ 80 h 498"/>
                <a:gd name="T42" fmla="*/ 381 w 479"/>
                <a:gd name="T43" fmla="*/ 44 h 498"/>
                <a:gd name="T44" fmla="*/ 328 w 479"/>
                <a:gd name="T45" fmla="*/ 62 h 498"/>
                <a:gd name="T46" fmla="*/ 80 w 479"/>
                <a:gd name="T47" fmla="*/ 301 h 498"/>
                <a:gd name="T48" fmla="*/ 80 w 479"/>
                <a:gd name="T49" fmla="*/ 434 h 498"/>
                <a:gd name="T50" fmla="*/ 203 w 479"/>
                <a:gd name="T51" fmla="*/ 425 h 498"/>
                <a:gd name="T52" fmla="*/ 452 w 479"/>
                <a:gd name="T53" fmla="*/ 186 h 498"/>
                <a:gd name="T54" fmla="*/ 478 w 479"/>
                <a:gd name="T55" fmla="*/ 186 h 498"/>
                <a:gd name="T56" fmla="*/ 478 w 479"/>
                <a:gd name="T57" fmla="*/ 203 h 498"/>
                <a:gd name="T58" fmla="*/ 230 w 479"/>
                <a:gd name="T59" fmla="*/ 452 h 498"/>
                <a:gd name="T60" fmla="*/ 133 w 479"/>
                <a:gd name="T61" fmla="*/ 49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9" h="498">
                  <a:moveTo>
                    <a:pt x="133" y="497"/>
                  </a:moveTo>
                  <a:lnTo>
                    <a:pt x="133" y="497"/>
                  </a:lnTo>
                  <a:cubicBezTo>
                    <a:pt x="106" y="497"/>
                    <a:pt x="71" y="478"/>
                    <a:pt x="53" y="460"/>
                  </a:cubicBezTo>
                  <a:cubicBezTo>
                    <a:pt x="9" y="416"/>
                    <a:pt x="0" y="337"/>
                    <a:pt x="53" y="284"/>
                  </a:cubicBezTo>
                  <a:cubicBezTo>
                    <a:pt x="89" y="248"/>
                    <a:pt x="230" y="106"/>
                    <a:pt x="301" y="35"/>
                  </a:cubicBezTo>
                  <a:cubicBezTo>
                    <a:pt x="328" y="9"/>
                    <a:pt x="363" y="0"/>
                    <a:pt x="390" y="9"/>
                  </a:cubicBezTo>
                  <a:cubicBezTo>
                    <a:pt x="416" y="18"/>
                    <a:pt x="443" y="44"/>
                    <a:pt x="452" y="71"/>
                  </a:cubicBezTo>
                  <a:cubicBezTo>
                    <a:pt x="461" y="97"/>
                    <a:pt x="452" y="133"/>
                    <a:pt x="425" y="159"/>
                  </a:cubicBezTo>
                  <a:cubicBezTo>
                    <a:pt x="195" y="390"/>
                    <a:pt x="195" y="390"/>
                    <a:pt x="195" y="390"/>
                  </a:cubicBezTo>
                  <a:cubicBezTo>
                    <a:pt x="177" y="407"/>
                    <a:pt x="159" y="416"/>
                    <a:pt x="150" y="416"/>
                  </a:cubicBezTo>
                  <a:cubicBezTo>
                    <a:pt x="133" y="416"/>
                    <a:pt x="115" y="416"/>
                    <a:pt x="106" y="399"/>
                  </a:cubicBezTo>
                  <a:cubicBezTo>
                    <a:pt x="89" y="381"/>
                    <a:pt x="89" y="354"/>
                    <a:pt x="115" y="319"/>
                  </a:cubicBezTo>
                  <a:cubicBezTo>
                    <a:pt x="284" y="150"/>
                    <a:pt x="284" y="150"/>
                    <a:pt x="284" y="150"/>
                  </a:cubicBezTo>
                  <a:cubicBezTo>
                    <a:pt x="293" y="150"/>
                    <a:pt x="301" y="150"/>
                    <a:pt x="309" y="150"/>
                  </a:cubicBezTo>
                  <a:cubicBezTo>
                    <a:pt x="309" y="159"/>
                    <a:pt x="309" y="168"/>
                    <a:pt x="309" y="178"/>
                  </a:cubicBezTo>
                  <a:cubicBezTo>
                    <a:pt x="142" y="345"/>
                    <a:pt x="142" y="345"/>
                    <a:pt x="142" y="345"/>
                  </a:cubicBezTo>
                  <a:cubicBezTo>
                    <a:pt x="124" y="354"/>
                    <a:pt x="124" y="372"/>
                    <a:pt x="133" y="381"/>
                  </a:cubicBezTo>
                  <a:lnTo>
                    <a:pt x="142" y="381"/>
                  </a:lnTo>
                  <a:cubicBezTo>
                    <a:pt x="150" y="381"/>
                    <a:pt x="159" y="372"/>
                    <a:pt x="168" y="372"/>
                  </a:cubicBezTo>
                  <a:cubicBezTo>
                    <a:pt x="399" y="133"/>
                    <a:pt x="399" y="133"/>
                    <a:pt x="399" y="133"/>
                  </a:cubicBezTo>
                  <a:cubicBezTo>
                    <a:pt x="416" y="115"/>
                    <a:pt x="425" y="97"/>
                    <a:pt x="416" y="80"/>
                  </a:cubicBezTo>
                  <a:cubicBezTo>
                    <a:pt x="416" y="62"/>
                    <a:pt x="399" y="44"/>
                    <a:pt x="381" y="44"/>
                  </a:cubicBezTo>
                  <a:cubicBezTo>
                    <a:pt x="363" y="35"/>
                    <a:pt x="346" y="44"/>
                    <a:pt x="328" y="62"/>
                  </a:cubicBezTo>
                  <a:cubicBezTo>
                    <a:pt x="256" y="133"/>
                    <a:pt x="115" y="275"/>
                    <a:pt x="80" y="301"/>
                  </a:cubicBezTo>
                  <a:cubicBezTo>
                    <a:pt x="36" y="354"/>
                    <a:pt x="44" y="407"/>
                    <a:pt x="80" y="434"/>
                  </a:cubicBezTo>
                  <a:cubicBezTo>
                    <a:pt x="106" y="460"/>
                    <a:pt x="159" y="478"/>
                    <a:pt x="203" y="42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61" y="178"/>
                    <a:pt x="469" y="178"/>
                    <a:pt x="478" y="186"/>
                  </a:cubicBezTo>
                  <a:lnTo>
                    <a:pt x="478" y="203"/>
                  </a:lnTo>
                  <a:cubicBezTo>
                    <a:pt x="230" y="452"/>
                    <a:pt x="230" y="452"/>
                    <a:pt x="230" y="452"/>
                  </a:cubicBezTo>
                  <a:cubicBezTo>
                    <a:pt x="203" y="478"/>
                    <a:pt x="168" y="497"/>
                    <a:pt x="133" y="4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2990" y="2489992"/>
            <a:ext cx="2569217" cy="1051258"/>
            <a:chOff x="2988795" y="4572000"/>
            <a:chExt cx="8162240" cy="2102792"/>
          </a:xfrm>
        </p:grpSpPr>
        <p:sp>
          <p:nvSpPr>
            <p:cNvPr id="40" name="TextBox 39"/>
            <p:cNvSpPr txBox="1"/>
            <p:nvPr/>
          </p:nvSpPr>
          <p:spPr>
            <a:xfrm>
              <a:off x="2988795" y="4572000"/>
              <a:ext cx="8159384" cy="677185"/>
            </a:xfrm>
            <a:prstGeom prst="rect">
              <a:avLst/>
            </a:prstGeom>
            <a:noFill/>
          </p:spPr>
          <p:txBody>
            <a:bodyPr wrap="none" lIns="91433" tIns="45717" rIns="91433" bIns="45717" rtlCol="0">
              <a:spAutoFit/>
            </a:bodyPr>
            <a:lstStyle/>
            <a:p>
              <a:pPr algn="r"/>
              <a:r>
                <a:rPr lang="id-ID" sz="1600" b="1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  <a:r>
                <a:rPr lang="id-ID" sz="16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the Segment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37217" y="5197282"/>
              <a:ext cx="7513818" cy="1477510"/>
            </a:xfrm>
            <a:prstGeom prst="rect">
              <a:avLst/>
            </a:prstGeom>
          </p:spPr>
          <p:txBody>
            <a:bodyPr wrap="square" lIns="91433" tIns="45717" rIns="91433" bIns="45717">
              <a:spAutoFit/>
            </a:bodyPr>
            <a:lstStyle/>
            <a:p>
              <a:pPr algn="ctr"/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dolor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amet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adipiscing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8574" y="3697997"/>
            <a:ext cx="2571728" cy="1051258"/>
            <a:chOff x="2413923" y="4572000"/>
            <a:chExt cx="8600809" cy="2102792"/>
          </a:xfrm>
        </p:grpSpPr>
        <p:sp>
          <p:nvSpPr>
            <p:cNvPr id="43" name="TextBox 42"/>
            <p:cNvSpPr txBox="1"/>
            <p:nvPr/>
          </p:nvSpPr>
          <p:spPr>
            <a:xfrm>
              <a:off x="2413923" y="4572000"/>
              <a:ext cx="8589405" cy="677185"/>
            </a:xfrm>
            <a:prstGeom prst="rect">
              <a:avLst/>
            </a:prstGeom>
            <a:noFill/>
          </p:spPr>
          <p:txBody>
            <a:bodyPr wrap="none" lIns="91433" tIns="45717" rIns="91433" bIns="45717" rtlCol="0">
              <a:spAutoFit/>
            </a:bodyPr>
            <a:lstStyle/>
            <a:p>
              <a:pPr algn="r"/>
              <a:r>
                <a:rPr lang="id-ID" sz="1600" b="1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  <a:r>
                <a:rPr lang="id-ID" sz="16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the Segment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00914" y="5197282"/>
              <a:ext cx="7513818" cy="1477510"/>
            </a:xfrm>
            <a:prstGeom prst="rect">
              <a:avLst/>
            </a:prstGeom>
          </p:spPr>
          <p:txBody>
            <a:bodyPr wrap="square" lIns="91433" tIns="45717" rIns="91433" bIns="45717">
              <a:spAutoFit/>
            </a:bodyPr>
            <a:lstStyle/>
            <a:p>
              <a:pPr algn="ctr"/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dolor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amet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adipiscing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r>
                <a:rPr lang="fr-FR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3063421" y="2602882"/>
            <a:ext cx="539930" cy="539930"/>
            <a:chOff x="17298985" y="4351814"/>
            <a:chExt cx="1388351" cy="1388169"/>
          </a:xfrm>
        </p:grpSpPr>
        <p:sp>
          <p:nvSpPr>
            <p:cNvPr id="46" name="Oval 45"/>
            <p:cNvSpPr/>
            <p:nvPr/>
          </p:nvSpPr>
          <p:spPr>
            <a:xfrm>
              <a:off x="17298985" y="4351814"/>
              <a:ext cx="1388351" cy="138816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id-ID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6"/>
            <p:cNvSpPr>
              <a:spLocks noChangeArrowheads="1"/>
            </p:cNvSpPr>
            <p:nvPr/>
          </p:nvSpPr>
          <p:spPr bwMode="auto">
            <a:xfrm>
              <a:off x="17640413" y="4702250"/>
              <a:ext cx="709067" cy="695025"/>
            </a:xfrm>
            <a:custGeom>
              <a:avLst/>
              <a:gdLst>
                <a:gd name="T0" fmla="*/ 425 w 444"/>
                <a:gd name="T1" fmla="*/ 17 h 435"/>
                <a:gd name="T2" fmla="*/ 425 w 444"/>
                <a:gd name="T3" fmla="*/ 17 h 435"/>
                <a:gd name="T4" fmla="*/ 345 w 444"/>
                <a:gd name="T5" fmla="*/ 35 h 435"/>
                <a:gd name="T6" fmla="*/ 0 w 444"/>
                <a:gd name="T7" fmla="*/ 222 h 435"/>
                <a:gd name="T8" fmla="*/ 195 w 444"/>
                <a:gd name="T9" fmla="*/ 248 h 435"/>
                <a:gd name="T10" fmla="*/ 221 w 444"/>
                <a:gd name="T11" fmla="*/ 434 h 435"/>
                <a:gd name="T12" fmla="*/ 399 w 444"/>
                <a:gd name="T13" fmla="*/ 89 h 435"/>
                <a:gd name="T14" fmla="*/ 425 w 444"/>
                <a:gd name="T15" fmla="*/ 17 h 435"/>
                <a:gd name="T16" fmla="*/ 381 w 444"/>
                <a:gd name="T17" fmla="*/ 62 h 435"/>
                <a:gd name="T18" fmla="*/ 381 w 444"/>
                <a:gd name="T19" fmla="*/ 62 h 435"/>
                <a:gd name="T20" fmla="*/ 239 w 444"/>
                <a:gd name="T21" fmla="*/ 319 h 435"/>
                <a:gd name="T22" fmla="*/ 230 w 444"/>
                <a:gd name="T23" fmla="*/ 204 h 435"/>
                <a:gd name="T24" fmla="*/ 381 w 444"/>
                <a:gd name="T25" fmla="*/ 6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4" h="435">
                  <a:moveTo>
                    <a:pt x="425" y="17"/>
                  </a:moveTo>
                  <a:lnTo>
                    <a:pt x="425" y="17"/>
                  </a:lnTo>
                  <a:cubicBezTo>
                    <a:pt x="408" y="0"/>
                    <a:pt x="399" y="17"/>
                    <a:pt x="345" y="35"/>
                  </a:cubicBezTo>
                  <a:cubicBezTo>
                    <a:pt x="221" y="97"/>
                    <a:pt x="0" y="222"/>
                    <a:pt x="0" y="222"/>
                  </a:cubicBezTo>
                  <a:cubicBezTo>
                    <a:pt x="195" y="248"/>
                    <a:pt x="195" y="248"/>
                    <a:pt x="195" y="248"/>
                  </a:cubicBezTo>
                  <a:cubicBezTo>
                    <a:pt x="221" y="434"/>
                    <a:pt x="221" y="434"/>
                    <a:pt x="221" y="434"/>
                  </a:cubicBezTo>
                  <a:cubicBezTo>
                    <a:pt x="221" y="434"/>
                    <a:pt x="345" y="222"/>
                    <a:pt x="399" y="89"/>
                  </a:cubicBezTo>
                  <a:cubicBezTo>
                    <a:pt x="425" y="44"/>
                    <a:pt x="443" y="26"/>
                    <a:pt x="425" y="17"/>
                  </a:cubicBezTo>
                  <a:close/>
                  <a:moveTo>
                    <a:pt x="381" y="62"/>
                  </a:moveTo>
                  <a:lnTo>
                    <a:pt x="381" y="62"/>
                  </a:lnTo>
                  <a:cubicBezTo>
                    <a:pt x="239" y="319"/>
                    <a:pt x="239" y="319"/>
                    <a:pt x="239" y="319"/>
                  </a:cubicBezTo>
                  <a:cubicBezTo>
                    <a:pt x="230" y="204"/>
                    <a:pt x="230" y="204"/>
                    <a:pt x="230" y="204"/>
                  </a:cubicBezTo>
                  <a:lnTo>
                    <a:pt x="381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3080565" y="3801666"/>
            <a:ext cx="539999" cy="539930"/>
            <a:chOff x="17333273" y="6967086"/>
            <a:chExt cx="1388351" cy="1388169"/>
          </a:xfrm>
        </p:grpSpPr>
        <p:sp>
          <p:nvSpPr>
            <p:cNvPr id="49" name="Oval 48"/>
            <p:cNvSpPr/>
            <p:nvPr/>
          </p:nvSpPr>
          <p:spPr>
            <a:xfrm>
              <a:off x="17333273" y="6967086"/>
              <a:ext cx="1388351" cy="13881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id-ID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52"/>
            <p:cNvSpPr>
              <a:spLocks noChangeArrowheads="1"/>
            </p:cNvSpPr>
            <p:nvPr/>
          </p:nvSpPr>
          <p:spPr bwMode="auto">
            <a:xfrm>
              <a:off x="17714642" y="7279803"/>
              <a:ext cx="695668" cy="721197"/>
            </a:xfrm>
            <a:custGeom>
              <a:avLst/>
              <a:gdLst>
                <a:gd name="T0" fmla="*/ 133 w 479"/>
                <a:gd name="T1" fmla="*/ 497 h 498"/>
                <a:gd name="T2" fmla="*/ 133 w 479"/>
                <a:gd name="T3" fmla="*/ 497 h 498"/>
                <a:gd name="T4" fmla="*/ 53 w 479"/>
                <a:gd name="T5" fmla="*/ 460 h 498"/>
                <a:gd name="T6" fmla="*/ 53 w 479"/>
                <a:gd name="T7" fmla="*/ 284 h 498"/>
                <a:gd name="T8" fmla="*/ 301 w 479"/>
                <a:gd name="T9" fmla="*/ 35 h 498"/>
                <a:gd name="T10" fmla="*/ 390 w 479"/>
                <a:gd name="T11" fmla="*/ 9 h 498"/>
                <a:gd name="T12" fmla="*/ 452 w 479"/>
                <a:gd name="T13" fmla="*/ 71 h 498"/>
                <a:gd name="T14" fmla="*/ 425 w 479"/>
                <a:gd name="T15" fmla="*/ 159 h 498"/>
                <a:gd name="T16" fmla="*/ 195 w 479"/>
                <a:gd name="T17" fmla="*/ 390 h 498"/>
                <a:gd name="T18" fmla="*/ 150 w 479"/>
                <a:gd name="T19" fmla="*/ 416 h 498"/>
                <a:gd name="T20" fmla="*/ 106 w 479"/>
                <a:gd name="T21" fmla="*/ 399 h 498"/>
                <a:gd name="T22" fmla="*/ 115 w 479"/>
                <a:gd name="T23" fmla="*/ 319 h 498"/>
                <a:gd name="T24" fmla="*/ 284 w 479"/>
                <a:gd name="T25" fmla="*/ 150 h 498"/>
                <a:gd name="T26" fmla="*/ 309 w 479"/>
                <a:gd name="T27" fmla="*/ 150 h 498"/>
                <a:gd name="T28" fmla="*/ 309 w 479"/>
                <a:gd name="T29" fmla="*/ 178 h 498"/>
                <a:gd name="T30" fmla="*/ 142 w 479"/>
                <a:gd name="T31" fmla="*/ 345 h 498"/>
                <a:gd name="T32" fmla="*/ 133 w 479"/>
                <a:gd name="T33" fmla="*/ 381 h 498"/>
                <a:gd name="T34" fmla="*/ 142 w 479"/>
                <a:gd name="T35" fmla="*/ 381 h 498"/>
                <a:gd name="T36" fmla="*/ 168 w 479"/>
                <a:gd name="T37" fmla="*/ 372 h 498"/>
                <a:gd name="T38" fmla="*/ 399 w 479"/>
                <a:gd name="T39" fmla="*/ 133 h 498"/>
                <a:gd name="T40" fmla="*/ 416 w 479"/>
                <a:gd name="T41" fmla="*/ 80 h 498"/>
                <a:gd name="T42" fmla="*/ 381 w 479"/>
                <a:gd name="T43" fmla="*/ 44 h 498"/>
                <a:gd name="T44" fmla="*/ 328 w 479"/>
                <a:gd name="T45" fmla="*/ 62 h 498"/>
                <a:gd name="T46" fmla="*/ 80 w 479"/>
                <a:gd name="T47" fmla="*/ 301 h 498"/>
                <a:gd name="T48" fmla="*/ 80 w 479"/>
                <a:gd name="T49" fmla="*/ 434 h 498"/>
                <a:gd name="T50" fmla="*/ 203 w 479"/>
                <a:gd name="T51" fmla="*/ 425 h 498"/>
                <a:gd name="T52" fmla="*/ 452 w 479"/>
                <a:gd name="T53" fmla="*/ 186 h 498"/>
                <a:gd name="T54" fmla="*/ 478 w 479"/>
                <a:gd name="T55" fmla="*/ 186 h 498"/>
                <a:gd name="T56" fmla="*/ 478 w 479"/>
                <a:gd name="T57" fmla="*/ 203 h 498"/>
                <a:gd name="T58" fmla="*/ 230 w 479"/>
                <a:gd name="T59" fmla="*/ 452 h 498"/>
                <a:gd name="T60" fmla="*/ 133 w 479"/>
                <a:gd name="T61" fmla="*/ 49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9" h="498">
                  <a:moveTo>
                    <a:pt x="133" y="497"/>
                  </a:moveTo>
                  <a:lnTo>
                    <a:pt x="133" y="497"/>
                  </a:lnTo>
                  <a:cubicBezTo>
                    <a:pt x="106" y="497"/>
                    <a:pt x="71" y="478"/>
                    <a:pt x="53" y="460"/>
                  </a:cubicBezTo>
                  <a:cubicBezTo>
                    <a:pt x="9" y="416"/>
                    <a:pt x="0" y="337"/>
                    <a:pt x="53" y="284"/>
                  </a:cubicBezTo>
                  <a:cubicBezTo>
                    <a:pt x="89" y="248"/>
                    <a:pt x="230" y="106"/>
                    <a:pt x="301" y="35"/>
                  </a:cubicBezTo>
                  <a:cubicBezTo>
                    <a:pt x="328" y="9"/>
                    <a:pt x="363" y="0"/>
                    <a:pt x="390" y="9"/>
                  </a:cubicBezTo>
                  <a:cubicBezTo>
                    <a:pt x="416" y="18"/>
                    <a:pt x="443" y="44"/>
                    <a:pt x="452" y="71"/>
                  </a:cubicBezTo>
                  <a:cubicBezTo>
                    <a:pt x="461" y="97"/>
                    <a:pt x="452" y="133"/>
                    <a:pt x="425" y="159"/>
                  </a:cubicBezTo>
                  <a:cubicBezTo>
                    <a:pt x="195" y="390"/>
                    <a:pt x="195" y="390"/>
                    <a:pt x="195" y="390"/>
                  </a:cubicBezTo>
                  <a:cubicBezTo>
                    <a:pt x="177" y="407"/>
                    <a:pt x="159" y="416"/>
                    <a:pt x="150" y="416"/>
                  </a:cubicBezTo>
                  <a:cubicBezTo>
                    <a:pt x="133" y="416"/>
                    <a:pt x="115" y="416"/>
                    <a:pt x="106" y="399"/>
                  </a:cubicBezTo>
                  <a:cubicBezTo>
                    <a:pt x="89" y="381"/>
                    <a:pt x="89" y="354"/>
                    <a:pt x="115" y="319"/>
                  </a:cubicBezTo>
                  <a:cubicBezTo>
                    <a:pt x="284" y="150"/>
                    <a:pt x="284" y="150"/>
                    <a:pt x="284" y="150"/>
                  </a:cubicBezTo>
                  <a:cubicBezTo>
                    <a:pt x="293" y="150"/>
                    <a:pt x="301" y="150"/>
                    <a:pt x="309" y="150"/>
                  </a:cubicBezTo>
                  <a:cubicBezTo>
                    <a:pt x="309" y="159"/>
                    <a:pt x="309" y="168"/>
                    <a:pt x="309" y="178"/>
                  </a:cubicBezTo>
                  <a:cubicBezTo>
                    <a:pt x="142" y="345"/>
                    <a:pt x="142" y="345"/>
                    <a:pt x="142" y="345"/>
                  </a:cubicBezTo>
                  <a:cubicBezTo>
                    <a:pt x="124" y="354"/>
                    <a:pt x="124" y="372"/>
                    <a:pt x="133" y="381"/>
                  </a:cubicBezTo>
                  <a:lnTo>
                    <a:pt x="142" y="381"/>
                  </a:lnTo>
                  <a:cubicBezTo>
                    <a:pt x="150" y="381"/>
                    <a:pt x="159" y="372"/>
                    <a:pt x="168" y="372"/>
                  </a:cubicBezTo>
                  <a:cubicBezTo>
                    <a:pt x="399" y="133"/>
                    <a:pt x="399" y="133"/>
                    <a:pt x="399" y="133"/>
                  </a:cubicBezTo>
                  <a:cubicBezTo>
                    <a:pt x="416" y="115"/>
                    <a:pt x="425" y="97"/>
                    <a:pt x="416" y="80"/>
                  </a:cubicBezTo>
                  <a:cubicBezTo>
                    <a:pt x="416" y="62"/>
                    <a:pt x="399" y="44"/>
                    <a:pt x="381" y="44"/>
                  </a:cubicBezTo>
                  <a:cubicBezTo>
                    <a:pt x="363" y="35"/>
                    <a:pt x="346" y="44"/>
                    <a:pt x="328" y="62"/>
                  </a:cubicBezTo>
                  <a:cubicBezTo>
                    <a:pt x="256" y="133"/>
                    <a:pt x="115" y="275"/>
                    <a:pt x="80" y="301"/>
                  </a:cubicBezTo>
                  <a:cubicBezTo>
                    <a:pt x="36" y="354"/>
                    <a:pt x="44" y="407"/>
                    <a:pt x="80" y="434"/>
                  </a:cubicBezTo>
                  <a:cubicBezTo>
                    <a:pt x="106" y="460"/>
                    <a:pt x="159" y="478"/>
                    <a:pt x="203" y="42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61" y="178"/>
                    <a:pt x="469" y="178"/>
                    <a:pt x="478" y="186"/>
                  </a:cubicBezTo>
                  <a:lnTo>
                    <a:pt x="478" y="203"/>
                  </a:lnTo>
                  <a:cubicBezTo>
                    <a:pt x="230" y="452"/>
                    <a:pt x="230" y="452"/>
                    <a:pt x="230" y="452"/>
                  </a:cubicBezTo>
                  <a:cubicBezTo>
                    <a:pt x="203" y="478"/>
                    <a:pt x="168" y="497"/>
                    <a:pt x="133" y="4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601" y="6438430"/>
            <a:ext cx="1857582" cy="327554"/>
          </a:xfrm>
          <a:prstGeom prst="rect">
            <a:avLst/>
          </a:prstGeom>
        </p:spPr>
      </p:pic>
      <p:sp>
        <p:nvSpPr>
          <p:cNvPr id="37" name="Title 20"/>
          <p:cNvSpPr txBox="1">
            <a:spLocks/>
          </p:cNvSpPr>
          <p:nvPr/>
        </p:nvSpPr>
        <p:spPr>
          <a:xfrm>
            <a:off x="1898656" y="658267"/>
            <a:ext cx="8387645" cy="425758"/>
          </a:xfrm>
          <a:prstGeom prst="rect">
            <a:avLst/>
          </a:prstGeom>
        </p:spPr>
        <p:txBody>
          <a:bodyPr vert="horz" lIns="121910" tIns="60955" rIns="121910" bIns="60955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 chart sample</a:t>
            </a:r>
          </a:p>
        </p:txBody>
      </p:sp>
      <p:sp>
        <p:nvSpPr>
          <p:cNvPr id="38" name="Title 20"/>
          <p:cNvSpPr txBox="1">
            <a:spLocks/>
          </p:cNvSpPr>
          <p:nvPr/>
        </p:nvSpPr>
        <p:spPr>
          <a:xfrm>
            <a:off x="719482" y="5771633"/>
            <a:ext cx="10753037" cy="585150"/>
          </a:xfrm>
          <a:prstGeom prst="rect">
            <a:avLst/>
          </a:prstGeom>
        </p:spPr>
        <p:txBody>
          <a:bodyPr vert="horz" wrap="square" lIns="121910" tIns="60955" rIns="121910" bIns="60955" numCol="1" spcCol="975409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Suspendisse magna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imperdietid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Suspendisse magna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492C27A-58B3-734F-94C3-0A6F3492E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6438038"/>
            <a:ext cx="1899457" cy="3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-16654"/>
            <a:ext cx="12204106" cy="6874208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8218" y="-104347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39606" y="2775650"/>
            <a:ext cx="7344133" cy="1289601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none" lIns="359953" tIns="89988" rIns="359953" bIns="89988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US" sz="71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Divider section</a:t>
            </a:r>
          </a:p>
        </p:txBody>
      </p:sp>
    </p:spTree>
    <p:extLst>
      <p:ext uri="{BB962C8B-B14F-4D97-AF65-F5344CB8AC3E}">
        <p14:creationId xmlns:p14="http://schemas.microsoft.com/office/powerpoint/2010/main" val="13102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-16654"/>
            <a:ext cx="12204106" cy="6874208"/>
          </a:xfrm>
          <a:prstGeom prst="rect">
            <a:avLst/>
          </a:prstGeom>
          <a:solidFill>
            <a:schemeClr val="accent2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8218" y="-104347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39606" y="2775650"/>
            <a:ext cx="7344133" cy="1289601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none" lIns="359953" tIns="89988" rIns="359953" bIns="89988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US" sz="71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Divider section</a:t>
            </a:r>
          </a:p>
        </p:txBody>
      </p:sp>
    </p:spTree>
    <p:extLst>
      <p:ext uri="{BB962C8B-B14F-4D97-AF65-F5344CB8AC3E}">
        <p14:creationId xmlns:p14="http://schemas.microsoft.com/office/powerpoint/2010/main" val="375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-16654"/>
            <a:ext cx="12204106" cy="6874208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8218" y="-104347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39606" y="2775650"/>
            <a:ext cx="7344133" cy="1289601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none" lIns="359953" tIns="89988" rIns="359953" bIns="89988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US" sz="71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Divider section</a:t>
            </a:r>
          </a:p>
        </p:txBody>
      </p:sp>
    </p:spTree>
    <p:extLst>
      <p:ext uri="{BB962C8B-B14F-4D97-AF65-F5344CB8AC3E}">
        <p14:creationId xmlns:p14="http://schemas.microsoft.com/office/powerpoint/2010/main" val="16679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-16654"/>
            <a:ext cx="12204106" cy="6874208"/>
          </a:xfrm>
          <a:prstGeom prst="rect">
            <a:avLst/>
          </a:prstGeom>
          <a:solidFill>
            <a:srgbClr val="C29A2A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8218" y="-104347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39606" y="2775650"/>
            <a:ext cx="7344133" cy="1289601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none" lIns="359953" tIns="89988" rIns="359953" bIns="89988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US" sz="71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Divider section</a:t>
            </a:r>
          </a:p>
        </p:txBody>
      </p:sp>
    </p:spTree>
    <p:extLst>
      <p:ext uri="{BB962C8B-B14F-4D97-AF65-F5344CB8AC3E}">
        <p14:creationId xmlns:p14="http://schemas.microsoft.com/office/powerpoint/2010/main" val="3330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-16654"/>
            <a:ext cx="12204106" cy="6874208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225413" y="4267091"/>
            <a:ext cx="7786025" cy="552832"/>
          </a:xfrm>
          <a:prstGeom prst="rect">
            <a:avLst/>
          </a:prstGeom>
        </p:spPr>
        <p:txBody>
          <a:bodyPr vert="horz" lIns="121910" tIns="60955" rIns="121910" bIns="60955" rtlCol="0">
            <a:norm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50" dirty="0">
                <a:solidFill>
                  <a:schemeClr val="bg1"/>
                </a:solidFill>
                <a:latin typeface="Proxima Nova" panose="02000506030000020004" pitchFamily="2" charset="0"/>
                <a:cs typeface="Calibri Regular" charset="0"/>
              </a:rPr>
              <a:t>Make tomorrow better.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39881" y="2775650"/>
            <a:ext cx="5343586" cy="1289601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none" lIns="359953" tIns="89988" rIns="359953" bIns="89988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US" sz="71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130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AutoShape 7"/>
          <p:cNvSpPr>
            <a:spLocks/>
          </p:cNvSpPr>
          <p:nvPr/>
        </p:nvSpPr>
        <p:spPr bwMode="auto">
          <a:xfrm>
            <a:off x="6637614" y="3706272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3" name="AutoShape 8"/>
          <p:cNvSpPr>
            <a:spLocks/>
          </p:cNvSpPr>
          <p:nvPr/>
        </p:nvSpPr>
        <p:spPr bwMode="auto">
          <a:xfrm>
            <a:off x="7235664" y="3706272"/>
            <a:ext cx="233427" cy="227619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4" name="AutoShape 9"/>
          <p:cNvSpPr>
            <a:spLocks/>
          </p:cNvSpPr>
          <p:nvPr/>
        </p:nvSpPr>
        <p:spPr bwMode="auto">
          <a:xfrm>
            <a:off x="7806980" y="3706272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AutoShape 10"/>
          <p:cNvSpPr>
            <a:spLocks/>
          </p:cNvSpPr>
          <p:nvPr/>
        </p:nvSpPr>
        <p:spPr bwMode="auto">
          <a:xfrm>
            <a:off x="2969210" y="3699872"/>
            <a:ext cx="343133" cy="250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" name="AutoShape 11"/>
          <p:cNvSpPr>
            <a:spLocks/>
          </p:cNvSpPr>
          <p:nvPr/>
        </p:nvSpPr>
        <p:spPr bwMode="auto">
          <a:xfrm>
            <a:off x="3591853" y="3699872"/>
            <a:ext cx="341760" cy="250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" name="AutoShape 12"/>
          <p:cNvSpPr>
            <a:spLocks/>
          </p:cNvSpPr>
          <p:nvPr/>
        </p:nvSpPr>
        <p:spPr bwMode="auto">
          <a:xfrm>
            <a:off x="4268865" y="3699872"/>
            <a:ext cx="233427" cy="250381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" name="AutoShape 13"/>
          <p:cNvSpPr>
            <a:spLocks/>
          </p:cNvSpPr>
          <p:nvPr/>
        </p:nvSpPr>
        <p:spPr bwMode="auto">
          <a:xfrm>
            <a:off x="4900992" y="3699872"/>
            <a:ext cx="233427" cy="250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3" name="AutoShape 14"/>
          <p:cNvSpPr>
            <a:spLocks/>
          </p:cNvSpPr>
          <p:nvPr/>
        </p:nvSpPr>
        <p:spPr bwMode="auto">
          <a:xfrm>
            <a:off x="5497074" y="3693473"/>
            <a:ext cx="234364" cy="250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4" name="AutoShape 15"/>
          <p:cNvSpPr>
            <a:spLocks/>
          </p:cNvSpPr>
          <p:nvPr/>
        </p:nvSpPr>
        <p:spPr bwMode="auto">
          <a:xfrm>
            <a:off x="8298092" y="3706272"/>
            <a:ext cx="233427" cy="227619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5" name="AutoShape 16"/>
          <p:cNvSpPr>
            <a:spLocks/>
          </p:cNvSpPr>
          <p:nvPr/>
        </p:nvSpPr>
        <p:spPr bwMode="auto">
          <a:xfrm>
            <a:off x="8882751" y="3685103"/>
            <a:ext cx="233427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6" name="AutoShape 17"/>
          <p:cNvSpPr>
            <a:spLocks/>
          </p:cNvSpPr>
          <p:nvPr/>
        </p:nvSpPr>
        <p:spPr bwMode="auto">
          <a:xfrm>
            <a:off x="556863" y="4173207"/>
            <a:ext cx="233427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7" name="AutoShape 18"/>
          <p:cNvSpPr>
            <a:spLocks/>
          </p:cNvSpPr>
          <p:nvPr/>
        </p:nvSpPr>
        <p:spPr bwMode="auto">
          <a:xfrm>
            <a:off x="1173569" y="4173207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" name="AutoShape 19"/>
          <p:cNvSpPr>
            <a:spLocks/>
          </p:cNvSpPr>
          <p:nvPr/>
        </p:nvSpPr>
        <p:spPr bwMode="auto">
          <a:xfrm>
            <a:off x="1796367" y="4173207"/>
            <a:ext cx="233427" cy="227619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9" name="AutoShape 20"/>
          <p:cNvSpPr>
            <a:spLocks/>
          </p:cNvSpPr>
          <p:nvPr/>
        </p:nvSpPr>
        <p:spPr bwMode="auto">
          <a:xfrm>
            <a:off x="2418230" y="4173207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0" name="AutoShape 21"/>
          <p:cNvSpPr>
            <a:spLocks/>
          </p:cNvSpPr>
          <p:nvPr/>
        </p:nvSpPr>
        <p:spPr bwMode="auto">
          <a:xfrm>
            <a:off x="3033904" y="2418317"/>
            <a:ext cx="234364" cy="250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1" name="AutoShape 22"/>
          <p:cNvSpPr>
            <a:spLocks/>
          </p:cNvSpPr>
          <p:nvPr/>
        </p:nvSpPr>
        <p:spPr bwMode="auto">
          <a:xfrm>
            <a:off x="3613579" y="2418317"/>
            <a:ext cx="283581" cy="250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2" name="AutoShape 23"/>
          <p:cNvSpPr>
            <a:spLocks/>
          </p:cNvSpPr>
          <p:nvPr/>
        </p:nvSpPr>
        <p:spPr bwMode="auto">
          <a:xfrm>
            <a:off x="4237508" y="2418317"/>
            <a:ext cx="282446" cy="250381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" name="AutoShape 24"/>
          <p:cNvSpPr>
            <a:spLocks/>
          </p:cNvSpPr>
          <p:nvPr/>
        </p:nvSpPr>
        <p:spPr bwMode="auto">
          <a:xfrm>
            <a:off x="4833900" y="2417402"/>
            <a:ext cx="342654" cy="250381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" name="AutoShape 25"/>
          <p:cNvSpPr>
            <a:spLocks/>
          </p:cNvSpPr>
          <p:nvPr/>
        </p:nvSpPr>
        <p:spPr bwMode="auto">
          <a:xfrm>
            <a:off x="5472320" y="2417402"/>
            <a:ext cx="328003" cy="250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" name="AutoShape 26"/>
          <p:cNvSpPr>
            <a:spLocks/>
          </p:cNvSpPr>
          <p:nvPr/>
        </p:nvSpPr>
        <p:spPr bwMode="auto">
          <a:xfrm>
            <a:off x="8340742" y="2424715"/>
            <a:ext cx="233427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6" name="AutoShape 27"/>
          <p:cNvSpPr>
            <a:spLocks/>
          </p:cNvSpPr>
          <p:nvPr/>
        </p:nvSpPr>
        <p:spPr bwMode="auto">
          <a:xfrm>
            <a:off x="8892771" y="2425629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" name="AutoShape 28"/>
          <p:cNvSpPr>
            <a:spLocks/>
          </p:cNvSpPr>
          <p:nvPr/>
        </p:nvSpPr>
        <p:spPr bwMode="auto">
          <a:xfrm>
            <a:off x="563177" y="2812308"/>
            <a:ext cx="234364" cy="227619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" name="AutoShape 29"/>
          <p:cNvSpPr>
            <a:spLocks/>
          </p:cNvSpPr>
          <p:nvPr/>
        </p:nvSpPr>
        <p:spPr bwMode="auto">
          <a:xfrm>
            <a:off x="1162305" y="2818707"/>
            <a:ext cx="234364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9" name="AutoShape 30"/>
          <p:cNvSpPr>
            <a:spLocks/>
          </p:cNvSpPr>
          <p:nvPr/>
        </p:nvSpPr>
        <p:spPr bwMode="auto">
          <a:xfrm>
            <a:off x="1794432" y="2812308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0" name="AutoShape 31"/>
          <p:cNvSpPr>
            <a:spLocks/>
          </p:cNvSpPr>
          <p:nvPr/>
        </p:nvSpPr>
        <p:spPr bwMode="auto">
          <a:xfrm>
            <a:off x="2415870" y="2812308"/>
            <a:ext cx="257800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1" name="AutoShape 32"/>
          <p:cNvSpPr>
            <a:spLocks/>
          </p:cNvSpPr>
          <p:nvPr/>
        </p:nvSpPr>
        <p:spPr bwMode="auto">
          <a:xfrm>
            <a:off x="9464042" y="2820535"/>
            <a:ext cx="233427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2" name="AutoShape 33"/>
          <p:cNvSpPr>
            <a:spLocks/>
          </p:cNvSpPr>
          <p:nvPr/>
        </p:nvSpPr>
        <p:spPr bwMode="auto">
          <a:xfrm>
            <a:off x="10083794" y="2820535"/>
            <a:ext cx="233427" cy="228533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" name="AutoShape 34"/>
          <p:cNvSpPr>
            <a:spLocks/>
          </p:cNvSpPr>
          <p:nvPr/>
        </p:nvSpPr>
        <p:spPr bwMode="auto">
          <a:xfrm>
            <a:off x="10715922" y="2820535"/>
            <a:ext cx="233427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" name="AutoShape 35"/>
          <p:cNvSpPr>
            <a:spLocks/>
          </p:cNvSpPr>
          <p:nvPr/>
        </p:nvSpPr>
        <p:spPr bwMode="auto">
          <a:xfrm>
            <a:off x="10659691" y="3236465"/>
            <a:ext cx="341760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" name="AutoShape 36"/>
          <p:cNvSpPr>
            <a:spLocks/>
          </p:cNvSpPr>
          <p:nvPr/>
        </p:nvSpPr>
        <p:spPr bwMode="auto">
          <a:xfrm>
            <a:off x="11309940" y="2786791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6" name="AutoShape 37"/>
          <p:cNvSpPr>
            <a:spLocks/>
          </p:cNvSpPr>
          <p:nvPr/>
        </p:nvSpPr>
        <p:spPr bwMode="auto">
          <a:xfrm>
            <a:off x="8915242" y="4193504"/>
            <a:ext cx="212206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7" name="AutoShape 38"/>
          <p:cNvSpPr>
            <a:spLocks/>
          </p:cNvSpPr>
          <p:nvPr/>
        </p:nvSpPr>
        <p:spPr bwMode="auto">
          <a:xfrm>
            <a:off x="6089340" y="3241036"/>
            <a:ext cx="233427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8" name="AutoShape 39"/>
          <p:cNvSpPr>
            <a:spLocks/>
          </p:cNvSpPr>
          <p:nvPr/>
        </p:nvSpPr>
        <p:spPr bwMode="auto">
          <a:xfrm>
            <a:off x="6677124" y="3235551"/>
            <a:ext cx="233427" cy="227619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9" name="AutoShape 40"/>
          <p:cNvSpPr>
            <a:spLocks/>
          </p:cNvSpPr>
          <p:nvPr/>
        </p:nvSpPr>
        <p:spPr bwMode="auto">
          <a:xfrm>
            <a:off x="7308220" y="3235551"/>
            <a:ext cx="233427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0" name="AutoShape 41"/>
          <p:cNvSpPr>
            <a:spLocks/>
          </p:cNvSpPr>
          <p:nvPr/>
        </p:nvSpPr>
        <p:spPr bwMode="auto">
          <a:xfrm>
            <a:off x="7852724" y="3235551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1" name="AutoShape 42"/>
          <p:cNvSpPr>
            <a:spLocks/>
          </p:cNvSpPr>
          <p:nvPr/>
        </p:nvSpPr>
        <p:spPr bwMode="auto">
          <a:xfrm>
            <a:off x="3036998" y="3230021"/>
            <a:ext cx="234364" cy="251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2" name="AutoShape 43"/>
          <p:cNvSpPr>
            <a:spLocks/>
          </p:cNvSpPr>
          <p:nvPr/>
        </p:nvSpPr>
        <p:spPr bwMode="auto">
          <a:xfrm>
            <a:off x="3597338" y="3229152"/>
            <a:ext cx="311939" cy="250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3" name="AutoShape 44"/>
          <p:cNvSpPr>
            <a:spLocks/>
          </p:cNvSpPr>
          <p:nvPr/>
        </p:nvSpPr>
        <p:spPr bwMode="auto">
          <a:xfrm>
            <a:off x="4258924" y="3230021"/>
            <a:ext cx="233427" cy="251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4" name="AutoShape 45"/>
          <p:cNvSpPr>
            <a:spLocks/>
          </p:cNvSpPr>
          <p:nvPr/>
        </p:nvSpPr>
        <p:spPr bwMode="auto">
          <a:xfrm>
            <a:off x="4867333" y="3229152"/>
            <a:ext cx="233427" cy="250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5" name="AutoShape 46"/>
          <p:cNvSpPr>
            <a:spLocks/>
          </p:cNvSpPr>
          <p:nvPr/>
        </p:nvSpPr>
        <p:spPr bwMode="auto">
          <a:xfrm>
            <a:off x="5489147" y="3229152"/>
            <a:ext cx="233427" cy="250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6" name="AutoShape 47"/>
          <p:cNvSpPr>
            <a:spLocks/>
          </p:cNvSpPr>
          <p:nvPr/>
        </p:nvSpPr>
        <p:spPr bwMode="auto">
          <a:xfrm>
            <a:off x="8338680" y="3236465"/>
            <a:ext cx="233427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7" name="AutoShape 48"/>
          <p:cNvSpPr>
            <a:spLocks/>
          </p:cNvSpPr>
          <p:nvPr/>
        </p:nvSpPr>
        <p:spPr bwMode="auto">
          <a:xfrm>
            <a:off x="8893803" y="3236465"/>
            <a:ext cx="234364" cy="228533"/>
          </a:xfrm>
          <a:custGeom>
            <a:avLst/>
            <a:gdLst>
              <a:gd name="T0" fmla="+- 0 10794 37"/>
              <a:gd name="T1" fmla="*/ T0 w 21514"/>
              <a:gd name="T2" fmla="+- 0 10805 11"/>
              <a:gd name="T3" fmla="*/ 10805 h 21589"/>
              <a:gd name="T4" fmla="+- 0 10794 37"/>
              <a:gd name="T5" fmla="*/ T4 w 21514"/>
              <a:gd name="T6" fmla="+- 0 10805 11"/>
              <a:gd name="T7" fmla="*/ 10805 h 21589"/>
              <a:gd name="T8" fmla="+- 0 10794 37"/>
              <a:gd name="T9" fmla="*/ T8 w 21514"/>
              <a:gd name="T10" fmla="+- 0 10805 11"/>
              <a:gd name="T11" fmla="*/ 10805 h 21589"/>
              <a:gd name="T12" fmla="+- 0 10794 37"/>
              <a:gd name="T13" fmla="*/ T12 w 21514"/>
              <a:gd name="T14" fmla="+- 0 10805 11"/>
              <a:gd name="T15" fmla="*/ 10805 h 215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4" h="21589">
                <a:moveTo>
                  <a:pt x="21361" y="20641"/>
                </a:moveTo>
                <a:cubicBezTo>
                  <a:pt x="21548" y="20866"/>
                  <a:pt x="21562" y="21109"/>
                  <a:pt x="21408" y="21357"/>
                </a:cubicBezTo>
                <a:cubicBezTo>
                  <a:pt x="21319" y="21501"/>
                  <a:pt x="21195" y="21577"/>
                  <a:pt x="21038" y="21589"/>
                </a:cubicBezTo>
                <a:cubicBezTo>
                  <a:pt x="20963" y="21589"/>
                  <a:pt x="20895" y="21560"/>
                  <a:pt x="20836" y="21507"/>
                </a:cubicBezTo>
                <a:lnTo>
                  <a:pt x="15037" y="17552"/>
                </a:lnTo>
                <a:cubicBezTo>
                  <a:pt x="14487" y="18272"/>
                  <a:pt x="13903" y="18878"/>
                  <a:pt x="13294" y="19374"/>
                </a:cubicBezTo>
                <a:cubicBezTo>
                  <a:pt x="12685" y="19871"/>
                  <a:pt x="12081" y="20235"/>
                  <a:pt x="11482" y="20460"/>
                </a:cubicBezTo>
                <a:cubicBezTo>
                  <a:pt x="10887" y="20692"/>
                  <a:pt x="10320" y="20779"/>
                  <a:pt x="9786" y="20725"/>
                </a:cubicBezTo>
                <a:cubicBezTo>
                  <a:pt x="9249" y="20669"/>
                  <a:pt x="8774" y="20460"/>
                  <a:pt x="8355" y="20091"/>
                </a:cubicBezTo>
                <a:cubicBezTo>
                  <a:pt x="7788" y="19594"/>
                  <a:pt x="7432" y="18884"/>
                  <a:pt x="7291" y="17947"/>
                </a:cubicBezTo>
                <a:cubicBezTo>
                  <a:pt x="7148" y="17016"/>
                  <a:pt x="7181" y="15992"/>
                  <a:pt x="7392" y="14861"/>
                </a:cubicBezTo>
                <a:lnTo>
                  <a:pt x="3996" y="11855"/>
                </a:lnTo>
                <a:cubicBezTo>
                  <a:pt x="3427" y="12151"/>
                  <a:pt x="2883" y="12295"/>
                  <a:pt x="2366" y="12283"/>
                </a:cubicBezTo>
                <a:cubicBezTo>
                  <a:pt x="1843" y="12278"/>
                  <a:pt x="1387" y="12097"/>
                  <a:pt x="991" y="11745"/>
                </a:cubicBezTo>
                <a:cubicBezTo>
                  <a:pt x="609" y="11392"/>
                  <a:pt x="340" y="10924"/>
                  <a:pt x="178" y="10334"/>
                </a:cubicBezTo>
                <a:cubicBezTo>
                  <a:pt x="16" y="9745"/>
                  <a:pt x="-37" y="9085"/>
                  <a:pt x="26" y="8346"/>
                </a:cubicBezTo>
                <a:cubicBezTo>
                  <a:pt x="87" y="7607"/>
                  <a:pt x="253" y="6831"/>
                  <a:pt x="532" y="6022"/>
                </a:cubicBezTo>
                <a:cubicBezTo>
                  <a:pt x="808" y="5212"/>
                  <a:pt x="1180" y="4417"/>
                  <a:pt x="1654" y="3647"/>
                </a:cubicBezTo>
                <a:cubicBezTo>
                  <a:pt x="2124" y="2868"/>
                  <a:pt x="2644" y="2208"/>
                  <a:pt x="3214" y="1653"/>
                </a:cubicBezTo>
                <a:cubicBezTo>
                  <a:pt x="3780" y="1100"/>
                  <a:pt x="4347" y="682"/>
                  <a:pt x="4919" y="400"/>
                </a:cubicBezTo>
                <a:cubicBezTo>
                  <a:pt x="5485" y="127"/>
                  <a:pt x="6031" y="-11"/>
                  <a:pt x="6549" y="0"/>
                </a:cubicBezTo>
                <a:cubicBezTo>
                  <a:pt x="7069" y="5"/>
                  <a:pt x="7523" y="186"/>
                  <a:pt x="7912" y="539"/>
                </a:cubicBezTo>
                <a:cubicBezTo>
                  <a:pt x="8308" y="908"/>
                  <a:pt x="8582" y="1393"/>
                  <a:pt x="8736" y="1988"/>
                </a:cubicBezTo>
                <a:cubicBezTo>
                  <a:pt x="8889" y="2589"/>
                  <a:pt x="8936" y="3255"/>
                  <a:pt x="8877" y="3994"/>
                </a:cubicBezTo>
                <a:lnTo>
                  <a:pt x="12252" y="7034"/>
                </a:lnTo>
                <a:cubicBezTo>
                  <a:pt x="13081" y="6467"/>
                  <a:pt x="13885" y="6137"/>
                  <a:pt x="14662" y="6047"/>
                </a:cubicBezTo>
                <a:cubicBezTo>
                  <a:pt x="15440" y="5960"/>
                  <a:pt x="16112" y="6168"/>
                  <a:pt x="16679" y="6682"/>
                </a:cubicBezTo>
                <a:cubicBezTo>
                  <a:pt x="17091" y="7051"/>
                  <a:pt x="17391" y="7542"/>
                  <a:pt x="17583" y="8148"/>
                </a:cubicBezTo>
                <a:cubicBezTo>
                  <a:pt x="17773" y="8752"/>
                  <a:pt x="17859" y="9432"/>
                  <a:pt x="17845" y="10179"/>
                </a:cubicBezTo>
                <a:cubicBezTo>
                  <a:pt x="17829" y="10929"/>
                  <a:pt x="17717" y="11722"/>
                  <a:pt x="17503" y="12571"/>
                </a:cubicBezTo>
                <a:cubicBezTo>
                  <a:pt x="17290" y="13414"/>
                  <a:pt x="16979" y="14263"/>
                  <a:pt x="16569" y="15110"/>
                </a:cubicBezTo>
                <a:lnTo>
                  <a:pt x="21361" y="20641"/>
                </a:lnTo>
                <a:close/>
                <a:moveTo>
                  <a:pt x="2087" y="9948"/>
                </a:moveTo>
                <a:cubicBezTo>
                  <a:pt x="2244" y="10075"/>
                  <a:pt x="2431" y="10143"/>
                  <a:pt x="2649" y="10143"/>
                </a:cubicBezTo>
                <a:cubicBezTo>
                  <a:pt x="2881" y="10143"/>
                  <a:pt x="3125" y="10058"/>
                  <a:pt x="3382" y="9906"/>
                </a:cubicBezTo>
                <a:cubicBezTo>
                  <a:pt x="3637" y="9745"/>
                  <a:pt x="3907" y="9536"/>
                  <a:pt x="4183" y="9282"/>
                </a:cubicBezTo>
                <a:cubicBezTo>
                  <a:pt x="4460" y="9023"/>
                  <a:pt x="4731" y="8727"/>
                  <a:pt x="4998" y="8385"/>
                </a:cubicBezTo>
                <a:cubicBezTo>
                  <a:pt x="5263" y="8041"/>
                  <a:pt x="5511" y="7683"/>
                  <a:pt x="5743" y="7316"/>
                </a:cubicBezTo>
                <a:cubicBezTo>
                  <a:pt x="5813" y="7189"/>
                  <a:pt x="5844" y="7051"/>
                  <a:pt x="5820" y="6902"/>
                </a:cubicBezTo>
                <a:cubicBezTo>
                  <a:pt x="5797" y="6758"/>
                  <a:pt x="5743" y="6637"/>
                  <a:pt x="5652" y="6549"/>
                </a:cubicBezTo>
                <a:cubicBezTo>
                  <a:pt x="5549" y="6456"/>
                  <a:pt x="5434" y="6417"/>
                  <a:pt x="5310" y="6434"/>
                </a:cubicBezTo>
                <a:cubicBezTo>
                  <a:pt x="5186" y="6445"/>
                  <a:pt x="5083" y="6521"/>
                  <a:pt x="5001" y="6654"/>
                </a:cubicBezTo>
                <a:cubicBezTo>
                  <a:pt x="4417" y="7590"/>
                  <a:pt x="3902" y="8236"/>
                  <a:pt x="3455" y="8588"/>
                </a:cubicBezTo>
                <a:cubicBezTo>
                  <a:pt x="3005" y="8935"/>
                  <a:pt x="2736" y="9093"/>
                  <a:pt x="2647" y="9057"/>
                </a:cubicBezTo>
                <a:cubicBezTo>
                  <a:pt x="2541" y="8969"/>
                  <a:pt x="2424" y="8935"/>
                  <a:pt x="2298" y="8964"/>
                </a:cubicBezTo>
                <a:cubicBezTo>
                  <a:pt x="2171" y="8989"/>
                  <a:pt x="2070" y="9057"/>
                  <a:pt x="1996" y="9167"/>
                </a:cubicBezTo>
                <a:cubicBezTo>
                  <a:pt x="1923" y="9294"/>
                  <a:pt x="1895" y="9432"/>
                  <a:pt x="1918" y="9578"/>
                </a:cubicBezTo>
                <a:cubicBezTo>
                  <a:pt x="1942" y="9728"/>
                  <a:pt x="1998" y="9849"/>
                  <a:pt x="2087" y="9948"/>
                </a:cubicBezTo>
                <a:moveTo>
                  <a:pt x="9299" y="14647"/>
                </a:moveTo>
                <a:cubicBezTo>
                  <a:pt x="9357" y="14720"/>
                  <a:pt x="9444" y="14757"/>
                  <a:pt x="9554" y="14757"/>
                </a:cubicBezTo>
                <a:cubicBezTo>
                  <a:pt x="9704" y="14757"/>
                  <a:pt x="9828" y="14681"/>
                  <a:pt x="9924" y="14526"/>
                </a:cubicBezTo>
                <a:cubicBezTo>
                  <a:pt x="9999" y="14399"/>
                  <a:pt x="10029" y="14266"/>
                  <a:pt x="10011" y="14131"/>
                </a:cubicBezTo>
                <a:cubicBezTo>
                  <a:pt x="9999" y="13993"/>
                  <a:pt x="9940" y="13877"/>
                  <a:pt x="9835" y="13784"/>
                </a:cubicBezTo>
                <a:lnTo>
                  <a:pt x="5945" y="10301"/>
                </a:lnTo>
                <a:cubicBezTo>
                  <a:pt x="5825" y="10428"/>
                  <a:pt x="5701" y="10549"/>
                  <a:pt x="5579" y="10670"/>
                </a:cubicBezTo>
                <a:cubicBezTo>
                  <a:pt x="5457" y="10791"/>
                  <a:pt x="5333" y="10901"/>
                  <a:pt x="5216" y="10989"/>
                </a:cubicBezTo>
                <a:lnTo>
                  <a:pt x="9299" y="14647"/>
                </a:lnTo>
                <a:close/>
                <a:moveTo>
                  <a:pt x="14353" y="15028"/>
                </a:moveTo>
                <a:cubicBezTo>
                  <a:pt x="14428" y="14918"/>
                  <a:pt x="14459" y="14791"/>
                  <a:pt x="14444" y="14641"/>
                </a:cubicBezTo>
                <a:cubicBezTo>
                  <a:pt x="14428" y="14495"/>
                  <a:pt x="14370" y="14373"/>
                  <a:pt x="14264" y="14283"/>
                </a:cubicBezTo>
                <a:cubicBezTo>
                  <a:pt x="14175" y="14196"/>
                  <a:pt x="14067" y="14156"/>
                  <a:pt x="13943" y="14173"/>
                </a:cubicBezTo>
                <a:cubicBezTo>
                  <a:pt x="13821" y="14196"/>
                  <a:pt x="13718" y="14266"/>
                  <a:pt x="13648" y="14393"/>
                </a:cubicBezTo>
                <a:cubicBezTo>
                  <a:pt x="13266" y="15005"/>
                  <a:pt x="12882" y="15530"/>
                  <a:pt x="12498" y="15959"/>
                </a:cubicBezTo>
                <a:cubicBezTo>
                  <a:pt x="12114" y="16387"/>
                  <a:pt x="11758" y="16731"/>
                  <a:pt x="11428" y="16977"/>
                </a:cubicBezTo>
                <a:cubicBezTo>
                  <a:pt x="11097" y="17225"/>
                  <a:pt x="10807" y="17386"/>
                  <a:pt x="10554" y="17462"/>
                </a:cubicBezTo>
                <a:cubicBezTo>
                  <a:pt x="10299" y="17541"/>
                  <a:pt x="10118" y="17518"/>
                  <a:pt x="10013" y="17403"/>
                </a:cubicBezTo>
                <a:cubicBezTo>
                  <a:pt x="9910" y="17315"/>
                  <a:pt x="9800" y="17281"/>
                  <a:pt x="9685" y="17310"/>
                </a:cubicBezTo>
                <a:cubicBezTo>
                  <a:pt x="9568" y="17335"/>
                  <a:pt x="9472" y="17420"/>
                  <a:pt x="9399" y="17552"/>
                </a:cubicBezTo>
                <a:cubicBezTo>
                  <a:pt x="9324" y="17662"/>
                  <a:pt x="9292" y="17789"/>
                  <a:pt x="9303" y="17936"/>
                </a:cubicBezTo>
                <a:cubicBezTo>
                  <a:pt x="9315" y="18085"/>
                  <a:pt x="9376" y="18207"/>
                  <a:pt x="9488" y="18294"/>
                </a:cubicBezTo>
                <a:cubicBezTo>
                  <a:pt x="9706" y="18503"/>
                  <a:pt x="9961" y="18604"/>
                  <a:pt x="10261" y="18604"/>
                </a:cubicBezTo>
                <a:cubicBezTo>
                  <a:pt x="10568" y="18604"/>
                  <a:pt x="10898" y="18508"/>
                  <a:pt x="11254" y="18317"/>
                </a:cubicBezTo>
                <a:cubicBezTo>
                  <a:pt x="11610" y="18125"/>
                  <a:pt x="11964" y="17865"/>
                  <a:pt x="12325" y="17541"/>
                </a:cubicBezTo>
                <a:cubicBezTo>
                  <a:pt x="12683" y="17214"/>
                  <a:pt x="13034" y="16836"/>
                  <a:pt x="13379" y="16399"/>
                </a:cubicBezTo>
                <a:cubicBezTo>
                  <a:pt x="13721" y="15959"/>
                  <a:pt x="14046" y="15502"/>
                  <a:pt x="14353" y="1502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8" name="AutoShape 49"/>
          <p:cNvSpPr>
            <a:spLocks/>
          </p:cNvSpPr>
          <p:nvPr/>
        </p:nvSpPr>
        <p:spPr bwMode="auto">
          <a:xfrm>
            <a:off x="8338680" y="1578785"/>
            <a:ext cx="233427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9" name="AutoShape 50"/>
          <p:cNvSpPr>
            <a:spLocks/>
          </p:cNvSpPr>
          <p:nvPr/>
        </p:nvSpPr>
        <p:spPr bwMode="auto">
          <a:xfrm>
            <a:off x="8892771" y="1578785"/>
            <a:ext cx="234364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0" name="AutoShape 51"/>
          <p:cNvSpPr>
            <a:spLocks/>
          </p:cNvSpPr>
          <p:nvPr/>
        </p:nvSpPr>
        <p:spPr bwMode="auto">
          <a:xfrm>
            <a:off x="562146" y="2009342"/>
            <a:ext cx="234364" cy="227619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1" name="AutoShape 52"/>
          <p:cNvSpPr>
            <a:spLocks/>
          </p:cNvSpPr>
          <p:nvPr/>
        </p:nvSpPr>
        <p:spPr bwMode="auto">
          <a:xfrm>
            <a:off x="1162305" y="2002942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2" name="AutoShape 53"/>
          <p:cNvSpPr>
            <a:spLocks/>
          </p:cNvSpPr>
          <p:nvPr/>
        </p:nvSpPr>
        <p:spPr bwMode="auto">
          <a:xfrm>
            <a:off x="1792322" y="2009342"/>
            <a:ext cx="233427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3" name="AutoShape 54"/>
          <p:cNvSpPr>
            <a:spLocks/>
          </p:cNvSpPr>
          <p:nvPr/>
        </p:nvSpPr>
        <p:spPr bwMode="auto">
          <a:xfrm>
            <a:off x="2410716" y="2007514"/>
            <a:ext cx="256769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4" name="AutoShape 55"/>
          <p:cNvSpPr>
            <a:spLocks/>
          </p:cNvSpPr>
          <p:nvPr/>
        </p:nvSpPr>
        <p:spPr bwMode="auto">
          <a:xfrm>
            <a:off x="9431090" y="2016656"/>
            <a:ext cx="234364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5" name="AutoShape 56"/>
          <p:cNvSpPr>
            <a:spLocks/>
          </p:cNvSpPr>
          <p:nvPr/>
        </p:nvSpPr>
        <p:spPr bwMode="auto">
          <a:xfrm>
            <a:off x="10077653" y="2005685"/>
            <a:ext cx="234364" cy="227619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6" name="AutoShape 57"/>
          <p:cNvSpPr>
            <a:spLocks/>
          </p:cNvSpPr>
          <p:nvPr/>
        </p:nvSpPr>
        <p:spPr bwMode="auto">
          <a:xfrm>
            <a:off x="10719015" y="2005685"/>
            <a:ext cx="233427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8" name="AutoShape 59"/>
          <p:cNvSpPr>
            <a:spLocks/>
          </p:cNvSpPr>
          <p:nvPr/>
        </p:nvSpPr>
        <p:spPr bwMode="auto">
          <a:xfrm>
            <a:off x="7245684" y="4173208"/>
            <a:ext cx="234364" cy="227619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9" name="AutoShape 60"/>
          <p:cNvSpPr>
            <a:spLocks/>
          </p:cNvSpPr>
          <p:nvPr/>
        </p:nvSpPr>
        <p:spPr bwMode="auto">
          <a:xfrm>
            <a:off x="6076636" y="2004772"/>
            <a:ext cx="256769" cy="227619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0" name="AutoShape 61"/>
          <p:cNvSpPr>
            <a:spLocks/>
          </p:cNvSpPr>
          <p:nvPr/>
        </p:nvSpPr>
        <p:spPr bwMode="auto">
          <a:xfrm>
            <a:off x="6677124" y="2003857"/>
            <a:ext cx="233427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1" name="AutoShape 62"/>
          <p:cNvSpPr>
            <a:spLocks/>
          </p:cNvSpPr>
          <p:nvPr/>
        </p:nvSpPr>
        <p:spPr bwMode="auto">
          <a:xfrm>
            <a:off x="7307188" y="2003857"/>
            <a:ext cx="233427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2" name="AutoShape 63"/>
          <p:cNvSpPr>
            <a:spLocks/>
          </p:cNvSpPr>
          <p:nvPr/>
        </p:nvSpPr>
        <p:spPr bwMode="auto">
          <a:xfrm>
            <a:off x="3010440" y="4173207"/>
            <a:ext cx="283581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3" name="AutoShape 64"/>
          <p:cNvSpPr>
            <a:spLocks/>
          </p:cNvSpPr>
          <p:nvPr/>
        </p:nvSpPr>
        <p:spPr bwMode="auto">
          <a:xfrm>
            <a:off x="3670375" y="4173207"/>
            <a:ext cx="283581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4" name="AutoShape 65"/>
          <p:cNvSpPr>
            <a:spLocks/>
          </p:cNvSpPr>
          <p:nvPr/>
        </p:nvSpPr>
        <p:spPr bwMode="auto">
          <a:xfrm>
            <a:off x="4292003" y="4173207"/>
            <a:ext cx="233427" cy="227619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5" name="AutoShape 66"/>
          <p:cNvSpPr>
            <a:spLocks/>
          </p:cNvSpPr>
          <p:nvPr/>
        </p:nvSpPr>
        <p:spPr bwMode="auto">
          <a:xfrm>
            <a:off x="4915881" y="4173207"/>
            <a:ext cx="233427" cy="2276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6" name="AutoShape 67"/>
          <p:cNvSpPr>
            <a:spLocks/>
          </p:cNvSpPr>
          <p:nvPr/>
        </p:nvSpPr>
        <p:spPr bwMode="auto">
          <a:xfrm>
            <a:off x="5555225" y="4173207"/>
            <a:ext cx="233427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7" name="AutoShape 68"/>
          <p:cNvSpPr>
            <a:spLocks/>
          </p:cNvSpPr>
          <p:nvPr/>
        </p:nvSpPr>
        <p:spPr bwMode="auto">
          <a:xfrm>
            <a:off x="6051710" y="4166808"/>
            <a:ext cx="283581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8" name="AutoShape 69"/>
          <p:cNvSpPr>
            <a:spLocks/>
          </p:cNvSpPr>
          <p:nvPr/>
        </p:nvSpPr>
        <p:spPr bwMode="auto">
          <a:xfrm>
            <a:off x="556990" y="2424715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9" name="AutoShape 70"/>
          <p:cNvSpPr>
            <a:spLocks/>
          </p:cNvSpPr>
          <p:nvPr/>
        </p:nvSpPr>
        <p:spPr bwMode="auto">
          <a:xfrm>
            <a:off x="1162305" y="2425629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0" name="AutoShape 71"/>
          <p:cNvSpPr>
            <a:spLocks/>
          </p:cNvSpPr>
          <p:nvPr/>
        </p:nvSpPr>
        <p:spPr bwMode="auto">
          <a:xfrm>
            <a:off x="1794432" y="2424715"/>
            <a:ext cx="234364" cy="227619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1" name="AutoShape 72"/>
          <p:cNvSpPr>
            <a:spLocks/>
          </p:cNvSpPr>
          <p:nvPr/>
        </p:nvSpPr>
        <p:spPr bwMode="auto">
          <a:xfrm>
            <a:off x="2414840" y="2424715"/>
            <a:ext cx="257800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1529" y="0"/>
                  <a:pt x="12259" y="67"/>
                  <a:pt x="12986" y="200"/>
                </a:cubicBezTo>
                <a:cubicBezTo>
                  <a:pt x="13711" y="330"/>
                  <a:pt x="14426" y="533"/>
                  <a:pt x="15132" y="810"/>
                </a:cubicBezTo>
                <a:cubicBezTo>
                  <a:pt x="15928" y="1129"/>
                  <a:pt x="16716" y="1547"/>
                  <a:pt x="17497" y="2069"/>
                </a:cubicBezTo>
                <a:cubicBezTo>
                  <a:pt x="18279" y="2591"/>
                  <a:pt x="18973" y="3218"/>
                  <a:pt x="19583" y="3949"/>
                </a:cubicBezTo>
                <a:cubicBezTo>
                  <a:pt x="20190" y="4678"/>
                  <a:pt x="20679" y="5505"/>
                  <a:pt x="21046" y="6431"/>
                </a:cubicBezTo>
                <a:cubicBezTo>
                  <a:pt x="21414" y="7351"/>
                  <a:pt x="21599" y="8367"/>
                  <a:pt x="21599" y="9477"/>
                </a:cubicBezTo>
                <a:cubicBezTo>
                  <a:pt x="21599" y="10584"/>
                  <a:pt x="21414" y="11597"/>
                  <a:pt x="21046" y="12518"/>
                </a:cubicBezTo>
                <a:cubicBezTo>
                  <a:pt x="20679" y="13435"/>
                  <a:pt x="20190" y="14260"/>
                  <a:pt x="19583" y="14991"/>
                </a:cubicBezTo>
                <a:cubicBezTo>
                  <a:pt x="18973" y="15722"/>
                  <a:pt x="18281" y="16351"/>
                  <a:pt x="17502" y="16891"/>
                </a:cubicBezTo>
                <a:cubicBezTo>
                  <a:pt x="16725" y="17424"/>
                  <a:pt x="15935" y="17842"/>
                  <a:pt x="15132" y="18139"/>
                </a:cubicBezTo>
                <a:cubicBezTo>
                  <a:pt x="14426" y="18418"/>
                  <a:pt x="13713" y="18621"/>
                  <a:pt x="12991" y="18748"/>
                </a:cubicBezTo>
                <a:cubicBezTo>
                  <a:pt x="12270" y="18875"/>
                  <a:pt x="11536" y="18935"/>
                  <a:pt x="10792" y="18935"/>
                </a:cubicBezTo>
                <a:cubicBezTo>
                  <a:pt x="10103" y="18935"/>
                  <a:pt x="9427" y="18884"/>
                  <a:pt x="8766" y="18776"/>
                </a:cubicBezTo>
                <a:cubicBezTo>
                  <a:pt x="8074" y="19423"/>
                  <a:pt x="7340" y="19962"/>
                  <a:pt x="6563" y="20383"/>
                </a:cubicBezTo>
                <a:cubicBezTo>
                  <a:pt x="5784" y="20803"/>
                  <a:pt x="4977" y="21137"/>
                  <a:pt x="4135" y="21371"/>
                </a:cubicBezTo>
                <a:cubicBezTo>
                  <a:pt x="3932" y="21405"/>
                  <a:pt x="3723" y="21453"/>
                  <a:pt x="3511" y="21509"/>
                </a:cubicBezTo>
                <a:cubicBezTo>
                  <a:pt x="3297" y="21568"/>
                  <a:pt x="3094" y="21599"/>
                  <a:pt x="2906" y="21599"/>
                </a:cubicBezTo>
                <a:cubicBezTo>
                  <a:pt x="2788" y="21599"/>
                  <a:pt x="2685" y="21546"/>
                  <a:pt x="2598" y="21444"/>
                </a:cubicBezTo>
                <a:cubicBezTo>
                  <a:pt x="2511" y="21340"/>
                  <a:pt x="2468" y="21216"/>
                  <a:pt x="2468" y="21072"/>
                </a:cubicBezTo>
                <a:cubicBezTo>
                  <a:pt x="2468" y="20964"/>
                  <a:pt x="2499" y="20865"/>
                  <a:pt x="2562" y="20784"/>
                </a:cubicBezTo>
                <a:cubicBezTo>
                  <a:pt x="2628" y="20693"/>
                  <a:pt x="2689" y="20617"/>
                  <a:pt x="2748" y="20546"/>
                </a:cubicBezTo>
                <a:cubicBezTo>
                  <a:pt x="2984" y="20247"/>
                  <a:pt x="3181" y="19976"/>
                  <a:pt x="3346" y="19728"/>
                </a:cubicBezTo>
                <a:cubicBezTo>
                  <a:pt x="3511" y="19479"/>
                  <a:pt x="3652" y="19220"/>
                  <a:pt x="3770" y="18949"/>
                </a:cubicBezTo>
                <a:cubicBezTo>
                  <a:pt x="3885" y="18680"/>
                  <a:pt x="3979" y="18390"/>
                  <a:pt x="4050" y="18079"/>
                </a:cubicBezTo>
                <a:cubicBezTo>
                  <a:pt x="4123" y="17766"/>
                  <a:pt x="4189" y="17407"/>
                  <a:pt x="4247" y="17004"/>
                </a:cubicBezTo>
                <a:cubicBezTo>
                  <a:pt x="3661" y="16617"/>
                  <a:pt x="3115" y="16162"/>
                  <a:pt x="2609" y="15643"/>
                </a:cubicBezTo>
                <a:cubicBezTo>
                  <a:pt x="2101" y="15129"/>
                  <a:pt x="1652" y="14553"/>
                  <a:pt x="1256" y="13915"/>
                </a:cubicBezTo>
                <a:cubicBezTo>
                  <a:pt x="863" y="13280"/>
                  <a:pt x="555" y="12588"/>
                  <a:pt x="334" y="11843"/>
                </a:cubicBezTo>
                <a:cubicBezTo>
                  <a:pt x="110" y="11095"/>
                  <a:pt x="0" y="10307"/>
                  <a:pt x="0" y="9477"/>
                </a:cubicBezTo>
                <a:cubicBezTo>
                  <a:pt x="0" y="8367"/>
                  <a:pt x="185" y="7351"/>
                  <a:pt x="553" y="6431"/>
                </a:cubicBezTo>
                <a:cubicBezTo>
                  <a:pt x="920" y="5505"/>
                  <a:pt x="1409" y="4678"/>
                  <a:pt x="2016" y="3949"/>
                </a:cubicBezTo>
                <a:cubicBezTo>
                  <a:pt x="2626" y="3218"/>
                  <a:pt x="3318" y="2588"/>
                  <a:pt x="4097" y="2063"/>
                </a:cubicBezTo>
                <a:cubicBezTo>
                  <a:pt x="4874" y="1535"/>
                  <a:pt x="5660" y="1120"/>
                  <a:pt x="6457" y="810"/>
                </a:cubicBezTo>
                <a:cubicBezTo>
                  <a:pt x="7161" y="533"/>
                  <a:pt x="7879" y="330"/>
                  <a:pt x="8601" y="200"/>
                </a:cubicBezTo>
                <a:cubicBezTo>
                  <a:pt x="9326" y="67"/>
                  <a:pt x="10058" y="0"/>
                  <a:pt x="10792" y="0"/>
                </a:cubicBezTo>
                <a:moveTo>
                  <a:pt x="14264" y="2746"/>
                </a:moveTo>
                <a:cubicBezTo>
                  <a:pt x="13122" y="2357"/>
                  <a:pt x="11964" y="2165"/>
                  <a:pt x="10792" y="2165"/>
                </a:cubicBezTo>
                <a:cubicBezTo>
                  <a:pt x="9606" y="2165"/>
                  <a:pt x="8453" y="2357"/>
                  <a:pt x="7335" y="2746"/>
                </a:cubicBezTo>
                <a:cubicBezTo>
                  <a:pt x="6704" y="2972"/>
                  <a:pt x="6062" y="3280"/>
                  <a:pt x="5408" y="3678"/>
                </a:cubicBezTo>
                <a:cubicBezTo>
                  <a:pt x="4753" y="4076"/>
                  <a:pt x="4160" y="4562"/>
                  <a:pt x="3624" y="5132"/>
                </a:cubicBezTo>
                <a:cubicBezTo>
                  <a:pt x="3085" y="5702"/>
                  <a:pt x="2647" y="6346"/>
                  <a:pt x="2311" y="7063"/>
                </a:cubicBezTo>
                <a:cubicBezTo>
                  <a:pt x="1972" y="7780"/>
                  <a:pt x="1805" y="8582"/>
                  <a:pt x="1805" y="9477"/>
                </a:cubicBezTo>
                <a:cubicBezTo>
                  <a:pt x="1805" y="10124"/>
                  <a:pt x="1894" y="10725"/>
                  <a:pt x="2080" y="11275"/>
                </a:cubicBezTo>
                <a:cubicBezTo>
                  <a:pt x="2264" y="11823"/>
                  <a:pt x="2508" y="12334"/>
                  <a:pt x="2817" y="12806"/>
                </a:cubicBezTo>
                <a:cubicBezTo>
                  <a:pt x="3125" y="13280"/>
                  <a:pt x="3478" y="13712"/>
                  <a:pt x="3876" y="14099"/>
                </a:cubicBezTo>
                <a:cubicBezTo>
                  <a:pt x="4273" y="14485"/>
                  <a:pt x="4692" y="14821"/>
                  <a:pt x="5128" y="15112"/>
                </a:cubicBezTo>
                <a:cubicBezTo>
                  <a:pt x="5330" y="15239"/>
                  <a:pt x="5521" y="15363"/>
                  <a:pt x="5702" y="15485"/>
                </a:cubicBezTo>
                <a:cubicBezTo>
                  <a:pt x="5881" y="15606"/>
                  <a:pt x="6067" y="15733"/>
                  <a:pt x="6253" y="15869"/>
                </a:cubicBezTo>
                <a:cubicBezTo>
                  <a:pt x="6177" y="16292"/>
                  <a:pt x="6114" y="16716"/>
                  <a:pt x="6057" y="17139"/>
                </a:cubicBezTo>
                <a:cubicBezTo>
                  <a:pt x="6001" y="17563"/>
                  <a:pt x="5928" y="17986"/>
                  <a:pt x="5836" y="18410"/>
                </a:cubicBezTo>
                <a:cubicBezTo>
                  <a:pt x="6279" y="18147"/>
                  <a:pt x="6697" y="17859"/>
                  <a:pt x="7093" y="17537"/>
                </a:cubicBezTo>
                <a:cubicBezTo>
                  <a:pt x="7488" y="17218"/>
                  <a:pt x="7884" y="16874"/>
                  <a:pt x="8281" y="16504"/>
                </a:cubicBezTo>
                <a:cubicBezTo>
                  <a:pt x="8693" y="16575"/>
                  <a:pt x="9110" y="16639"/>
                  <a:pt x="9526" y="16690"/>
                </a:cubicBezTo>
                <a:cubicBezTo>
                  <a:pt x="9943" y="16747"/>
                  <a:pt x="10366" y="16775"/>
                  <a:pt x="10792" y="16775"/>
                </a:cubicBezTo>
                <a:cubicBezTo>
                  <a:pt x="11964" y="16775"/>
                  <a:pt x="13122" y="16580"/>
                  <a:pt x="14264" y="16193"/>
                </a:cubicBezTo>
                <a:cubicBezTo>
                  <a:pt x="14894" y="15971"/>
                  <a:pt x="15537" y="15660"/>
                  <a:pt x="16191" y="15270"/>
                </a:cubicBezTo>
                <a:cubicBezTo>
                  <a:pt x="16843" y="14875"/>
                  <a:pt x="17439" y="14392"/>
                  <a:pt x="17978" y="13822"/>
                </a:cubicBezTo>
                <a:cubicBezTo>
                  <a:pt x="18514" y="13252"/>
                  <a:pt x="18952" y="12602"/>
                  <a:pt x="19288" y="11882"/>
                </a:cubicBezTo>
                <a:cubicBezTo>
                  <a:pt x="19627" y="11160"/>
                  <a:pt x="19797" y="10358"/>
                  <a:pt x="19797" y="9477"/>
                </a:cubicBezTo>
                <a:cubicBezTo>
                  <a:pt x="19797" y="8590"/>
                  <a:pt x="19627" y="7792"/>
                  <a:pt x="19288" y="7069"/>
                </a:cubicBezTo>
                <a:cubicBezTo>
                  <a:pt x="18952" y="6349"/>
                  <a:pt x="18514" y="5702"/>
                  <a:pt x="17978" y="5129"/>
                </a:cubicBezTo>
                <a:cubicBezTo>
                  <a:pt x="17439" y="4559"/>
                  <a:pt x="16843" y="4073"/>
                  <a:pt x="16191" y="3675"/>
                </a:cubicBezTo>
                <a:cubicBezTo>
                  <a:pt x="15537" y="3280"/>
                  <a:pt x="14895" y="2972"/>
                  <a:pt x="14264" y="274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2" name="AutoShape 73"/>
          <p:cNvSpPr>
            <a:spLocks/>
          </p:cNvSpPr>
          <p:nvPr/>
        </p:nvSpPr>
        <p:spPr bwMode="auto">
          <a:xfrm>
            <a:off x="9465073" y="2426543"/>
            <a:ext cx="233427" cy="227619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3" name="AutoShape 74"/>
          <p:cNvSpPr>
            <a:spLocks/>
          </p:cNvSpPr>
          <p:nvPr/>
        </p:nvSpPr>
        <p:spPr bwMode="auto">
          <a:xfrm>
            <a:off x="10079716" y="2426543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4" name="AutoShape 75"/>
          <p:cNvSpPr>
            <a:spLocks/>
          </p:cNvSpPr>
          <p:nvPr/>
        </p:nvSpPr>
        <p:spPr bwMode="auto">
          <a:xfrm>
            <a:off x="10675226" y="2426543"/>
            <a:ext cx="310691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5" name="AutoShape 76"/>
          <p:cNvSpPr>
            <a:spLocks/>
          </p:cNvSpPr>
          <p:nvPr/>
        </p:nvSpPr>
        <p:spPr bwMode="auto">
          <a:xfrm>
            <a:off x="11282237" y="1976869"/>
            <a:ext cx="283581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6" name="AutoShape 77"/>
          <p:cNvSpPr>
            <a:spLocks/>
          </p:cNvSpPr>
          <p:nvPr/>
        </p:nvSpPr>
        <p:spPr bwMode="auto">
          <a:xfrm>
            <a:off x="7830345" y="4193504"/>
            <a:ext cx="233427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7" name="AutoShape 78"/>
          <p:cNvSpPr>
            <a:spLocks/>
          </p:cNvSpPr>
          <p:nvPr/>
        </p:nvSpPr>
        <p:spPr bwMode="auto">
          <a:xfrm>
            <a:off x="6085214" y="2424715"/>
            <a:ext cx="233427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8" name="AutoShape 79"/>
          <p:cNvSpPr>
            <a:spLocks/>
          </p:cNvSpPr>
          <p:nvPr/>
        </p:nvSpPr>
        <p:spPr bwMode="auto">
          <a:xfrm>
            <a:off x="6676140" y="2424715"/>
            <a:ext cx="234364" cy="2276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9" name="AutoShape 80"/>
          <p:cNvSpPr>
            <a:spLocks/>
          </p:cNvSpPr>
          <p:nvPr/>
        </p:nvSpPr>
        <p:spPr bwMode="auto">
          <a:xfrm>
            <a:off x="7288299" y="2424715"/>
            <a:ext cx="256769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0" name="AutoShape 81"/>
          <p:cNvSpPr>
            <a:spLocks/>
          </p:cNvSpPr>
          <p:nvPr/>
        </p:nvSpPr>
        <p:spPr bwMode="auto">
          <a:xfrm>
            <a:off x="7828167" y="2424715"/>
            <a:ext cx="282446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1" name="AutoShape 82"/>
          <p:cNvSpPr>
            <a:spLocks/>
          </p:cNvSpPr>
          <p:nvPr/>
        </p:nvSpPr>
        <p:spPr bwMode="auto">
          <a:xfrm>
            <a:off x="11288424" y="2370860"/>
            <a:ext cx="283581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2" name="AutoShape 83"/>
          <p:cNvSpPr>
            <a:spLocks/>
          </p:cNvSpPr>
          <p:nvPr/>
        </p:nvSpPr>
        <p:spPr bwMode="auto">
          <a:xfrm>
            <a:off x="8321455" y="4193504"/>
            <a:ext cx="233427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3" name="AutoShape 84"/>
          <p:cNvSpPr>
            <a:spLocks/>
          </p:cNvSpPr>
          <p:nvPr/>
        </p:nvSpPr>
        <p:spPr bwMode="auto">
          <a:xfrm>
            <a:off x="6086245" y="2818707"/>
            <a:ext cx="233427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4" name="AutoShape 85"/>
          <p:cNvSpPr>
            <a:spLocks/>
          </p:cNvSpPr>
          <p:nvPr/>
        </p:nvSpPr>
        <p:spPr bwMode="auto">
          <a:xfrm>
            <a:off x="6652421" y="2818707"/>
            <a:ext cx="234364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5" name="AutoShape 86"/>
          <p:cNvSpPr>
            <a:spLocks/>
          </p:cNvSpPr>
          <p:nvPr/>
        </p:nvSpPr>
        <p:spPr bwMode="auto">
          <a:xfrm>
            <a:off x="7307235" y="2818707"/>
            <a:ext cx="234364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6" name="AutoShape 87"/>
          <p:cNvSpPr>
            <a:spLocks/>
          </p:cNvSpPr>
          <p:nvPr/>
        </p:nvSpPr>
        <p:spPr bwMode="auto">
          <a:xfrm>
            <a:off x="7841006" y="2812308"/>
            <a:ext cx="256769" cy="227619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7" name="AutoShape 88"/>
          <p:cNvSpPr>
            <a:spLocks/>
          </p:cNvSpPr>
          <p:nvPr/>
        </p:nvSpPr>
        <p:spPr bwMode="auto">
          <a:xfrm>
            <a:off x="3033904" y="2805909"/>
            <a:ext cx="234364" cy="250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8" name="AutoShape 89"/>
          <p:cNvSpPr>
            <a:spLocks/>
          </p:cNvSpPr>
          <p:nvPr/>
        </p:nvSpPr>
        <p:spPr bwMode="auto">
          <a:xfrm>
            <a:off x="3625438" y="2812262"/>
            <a:ext cx="257800" cy="251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9" name="AutoShape 90"/>
          <p:cNvSpPr>
            <a:spLocks/>
          </p:cNvSpPr>
          <p:nvPr/>
        </p:nvSpPr>
        <p:spPr bwMode="auto">
          <a:xfrm>
            <a:off x="4247253" y="2805909"/>
            <a:ext cx="256769" cy="250381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0" name="AutoShape 91"/>
          <p:cNvSpPr>
            <a:spLocks/>
          </p:cNvSpPr>
          <p:nvPr/>
        </p:nvSpPr>
        <p:spPr bwMode="auto">
          <a:xfrm>
            <a:off x="4860114" y="2805909"/>
            <a:ext cx="233427" cy="250381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1" name="AutoShape 92"/>
          <p:cNvSpPr>
            <a:spLocks/>
          </p:cNvSpPr>
          <p:nvPr/>
        </p:nvSpPr>
        <p:spPr bwMode="auto">
          <a:xfrm>
            <a:off x="5485262" y="2812262"/>
            <a:ext cx="300058" cy="251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2" name="AutoShape 93"/>
          <p:cNvSpPr>
            <a:spLocks/>
          </p:cNvSpPr>
          <p:nvPr/>
        </p:nvSpPr>
        <p:spPr bwMode="auto">
          <a:xfrm>
            <a:off x="8340742" y="2818707"/>
            <a:ext cx="233427" cy="228533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3" name="AutoShape 94"/>
          <p:cNvSpPr>
            <a:spLocks/>
          </p:cNvSpPr>
          <p:nvPr/>
        </p:nvSpPr>
        <p:spPr bwMode="auto">
          <a:xfrm>
            <a:off x="8900974" y="2825234"/>
            <a:ext cx="233427" cy="2754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4" name="AutoShape 95"/>
          <p:cNvSpPr>
            <a:spLocks/>
          </p:cNvSpPr>
          <p:nvPr/>
        </p:nvSpPr>
        <p:spPr bwMode="auto">
          <a:xfrm>
            <a:off x="556990" y="3234637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5" name="AutoShape 96"/>
          <p:cNvSpPr>
            <a:spLocks/>
          </p:cNvSpPr>
          <p:nvPr/>
        </p:nvSpPr>
        <p:spPr bwMode="auto">
          <a:xfrm>
            <a:off x="1156072" y="3234637"/>
            <a:ext cx="233427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6" name="AutoShape 97"/>
          <p:cNvSpPr>
            <a:spLocks/>
          </p:cNvSpPr>
          <p:nvPr/>
        </p:nvSpPr>
        <p:spPr bwMode="auto">
          <a:xfrm>
            <a:off x="1794432" y="3234637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7" name="AutoShape 98"/>
          <p:cNvSpPr>
            <a:spLocks/>
          </p:cNvSpPr>
          <p:nvPr/>
        </p:nvSpPr>
        <p:spPr bwMode="auto">
          <a:xfrm>
            <a:off x="2424496" y="3228055"/>
            <a:ext cx="234364" cy="302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8" name="AutoShape 99"/>
          <p:cNvSpPr>
            <a:spLocks/>
          </p:cNvSpPr>
          <p:nvPr/>
        </p:nvSpPr>
        <p:spPr bwMode="auto">
          <a:xfrm>
            <a:off x="9466104" y="3241036"/>
            <a:ext cx="233427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9" name="AutoShape 100"/>
          <p:cNvSpPr>
            <a:spLocks/>
          </p:cNvSpPr>
          <p:nvPr/>
        </p:nvSpPr>
        <p:spPr bwMode="auto">
          <a:xfrm>
            <a:off x="10083794" y="3237379"/>
            <a:ext cx="233427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0" name="AutoShape 101"/>
          <p:cNvSpPr>
            <a:spLocks/>
          </p:cNvSpPr>
          <p:nvPr/>
        </p:nvSpPr>
        <p:spPr bwMode="auto">
          <a:xfrm>
            <a:off x="563177" y="1585184"/>
            <a:ext cx="234364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1" name="AutoShape 102"/>
          <p:cNvSpPr>
            <a:spLocks/>
          </p:cNvSpPr>
          <p:nvPr/>
        </p:nvSpPr>
        <p:spPr bwMode="auto">
          <a:xfrm>
            <a:off x="1161274" y="1578785"/>
            <a:ext cx="234364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2" name="AutoShape 103"/>
          <p:cNvSpPr>
            <a:spLocks/>
          </p:cNvSpPr>
          <p:nvPr/>
        </p:nvSpPr>
        <p:spPr bwMode="auto">
          <a:xfrm>
            <a:off x="1793401" y="1578785"/>
            <a:ext cx="234364" cy="228533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3" name="AutoShape 104"/>
          <p:cNvSpPr>
            <a:spLocks/>
          </p:cNvSpPr>
          <p:nvPr/>
        </p:nvSpPr>
        <p:spPr bwMode="auto">
          <a:xfrm>
            <a:off x="2424496" y="1578785"/>
            <a:ext cx="234364" cy="228533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4" name="AutoShape 105"/>
          <p:cNvSpPr>
            <a:spLocks/>
          </p:cNvSpPr>
          <p:nvPr/>
        </p:nvSpPr>
        <p:spPr bwMode="auto">
          <a:xfrm>
            <a:off x="9466104" y="1587012"/>
            <a:ext cx="233427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5" name="AutoShape 106"/>
          <p:cNvSpPr>
            <a:spLocks/>
          </p:cNvSpPr>
          <p:nvPr/>
        </p:nvSpPr>
        <p:spPr bwMode="auto">
          <a:xfrm>
            <a:off x="10078685" y="1587012"/>
            <a:ext cx="234364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6" name="AutoShape 107"/>
          <p:cNvSpPr>
            <a:spLocks/>
          </p:cNvSpPr>
          <p:nvPr/>
        </p:nvSpPr>
        <p:spPr bwMode="auto">
          <a:xfrm>
            <a:off x="10710812" y="1580613"/>
            <a:ext cx="234364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7" name="AutoShape 108"/>
          <p:cNvSpPr>
            <a:spLocks/>
          </p:cNvSpPr>
          <p:nvPr/>
        </p:nvSpPr>
        <p:spPr bwMode="auto">
          <a:xfrm>
            <a:off x="11308908" y="1580613"/>
            <a:ext cx="234364" cy="2285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8" name="AutoShape 109"/>
          <p:cNvSpPr>
            <a:spLocks/>
          </p:cNvSpPr>
          <p:nvPr/>
        </p:nvSpPr>
        <p:spPr bwMode="auto">
          <a:xfrm>
            <a:off x="6637567" y="4193504"/>
            <a:ext cx="233427" cy="228533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9" name="AutoShape 110"/>
          <p:cNvSpPr>
            <a:spLocks/>
          </p:cNvSpPr>
          <p:nvPr/>
        </p:nvSpPr>
        <p:spPr bwMode="auto">
          <a:xfrm>
            <a:off x="6086292" y="1578785"/>
            <a:ext cx="234364" cy="228533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0" name="AutoShape 111"/>
          <p:cNvSpPr>
            <a:spLocks/>
          </p:cNvSpPr>
          <p:nvPr/>
        </p:nvSpPr>
        <p:spPr bwMode="auto">
          <a:xfrm>
            <a:off x="6684390" y="1578785"/>
            <a:ext cx="234364" cy="228533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1" name="AutoShape 112"/>
          <p:cNvSpPr>
            <a:spLocks/>
          </p:cNvSpPr>
          <p:nvPr/>
        </p:nvSpPr>
        <p:spPr bwMode="auto">
          <a:xfrm>
            <a:off x="7307188" y="1579699"/>
            <a:ext cx="233427" cy="228533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2" name="AutoShape 113"/>
          <p:cNvSpPr>
            <a:spLocks/>
          </p:cNvSpPr>
          <p:nvPr/>
        </p:nvSpPr>
        <p:spPr bwMode="auto">
          <a:xfrm>
            <a:off x="7858912" y="1579699"/>
            <a:ext cx="234364" cy="228533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3" name="AutoShape 114"/>
          <p:cNvSpPr>
            <a:spLocks/>
          </p:cNvSpPr>
          <p:nvPr/>
        </p:nvSpPr>
        <p:spPr bwMode="auto">
          <a:xfrm>
            <a:off x="3034935" y="1574169"/>
            <a:ext cx="234364" cy="251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4" name="AutoShape 115"/>
          <p:cNvSpPr>
            <a:spLocks/>
          </p:cNvSpPr>
          <p:nvPr/>
        </p:nvSpPr>
        <p:spPr bwMode="auto">
          <a:xfrm>
            <a:off x="3636126" y="1573255"/>
            <a:ext cx="234364" cy="251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5" name="AutoShape 116"/>
          <p:cNvSpPr>
            <a:spLocks/>
          </p:cNvSpPr>
          <p:nvPr/>
        </p:nvSpPr>
        <p:spPr bwMode="auto">
          <a:xfrm>
            <a:off x="4260987" y="1578740"/>
            <a:ext cx="233427" cy="251386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6" name="AutoShape 117"/>
          <p:cNvSpPr>
            <a:spLocks/>
          </p:cNvSpPr>
          <p:nvPr/>
        </p:nvSpPr>
        <p:spPr bwMode="auto">
          <a:xfrm>
            <a:off x="4868863" y="1578740"/>
            <a:ext cx="264027" cy="251386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7" name="AutoShape 118"/>
          <p:cNvSpPr>
            <a:spLocks/>
          </p:cNvSpPr>
          <p:nvPr/>
        </p:nvSpPr>
        <p:spPr bwMode="auto">
          <a:xfrm>
            <a:off x="5493136" y="1578740"/>
            <a:ext cx="292559" cy="251386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8" name="AutoShape 119"/>
          <p:cNvSpPr>
            <a:spLocks/>
          </p:cNvSpPr>
          <p:nvPr/>
        </p:nvSpPr>
        <p:spPr bwMode="auto">
          <a:xfrm>
            <a:off x="7858912" y="2004772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9" name="AutoShape 120"/>
          <p:cNvSpPr>
            <a:spLocks/>
          </p:cNvSpPr>
          <p:nvPr/>
        </p:nvSpPr>
        <p:spPr bwMode="auto">
          <a:xfrm>
            <a:off x="3034935" y="1996543"/>
            <a:ext cx="234364" cy="250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0" name="AutoShape 121"/>
          <p:cNvSpPr>
            <a:spLocks/>
          </p:cNvSpPr>
          <p:nvPr/>
        </p:nvSpPr>
        <p:spPr bwMode="auto">
          <a:xfrm>
            <a:off x="3654273" y="1998920"/>
            <a:ext cx="192914" cy="250381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1" name="AutoShape 122"/>
          <p:cNvSpPr>
            <a:spLocks/>
          </p:cNvSpPr>
          <p:nvPr/>
        </p:nvSpPr>
        <p:spPr bwMode="auto">
          <a:xfrm>
            <a:off x="4256862" y="1996543"/>
            <a:ext cx="233427" cy="250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2" name="AutoShape 123"/>
          <p:cNvSpPr>
            <a:spLocks/>
          </p:cNvSpPr>
          <p:nvPr/>
        </p:nvSpPr>
        <p:spPr bwMode="auto">
          <a:xfrm>
            <a:off x="4836818" y="1996543"/>
            <a:ext cx="262488" cy="250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3" name="AutoShape 124"/>
          <p:cNvSpPr>
            <a:spLocks/>
          </p:cNvSpPr>
          <p:nvPr/>
        </p:nvSpPr>
        <p:spPr bwMode="auto">
          <a:xfrm>
            <a:off x="5492151" y="1997459"/>
            <a:ext cx="293497" cy="250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4" name="AutoShape 125"/>
          <p:cNvSpPr>
            <a:spLocks/>
          </p:cNvSpPr>
          <p:nvPr/>
        </p:nvSpPr>
        <p:spPr bwMode="auto">
          <a:xfrm>
            <a:off x="8333570" y="2003857"/>
            <a:ext cx="234364" cy="227619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5" name="AutoShape 126"/>
          <p:cNvSpPr>
            <a:spLocks/>
          </p:cNvSpPr>
          <p:nvPr/>
        </p:nvSpPr>
        <p:spPr bwMode="auto">
          <a:xfrm>
            <a:off x="8897928" y="2004772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6" name="AutoShape 127"/>
          <p:cNvSpPr>
            <a:spLocks/>
          </p:cNvSpPr>
          <p:nvPr/>
        </p:nvSpPr>
        <p:spPr bwMode="auto">
          <a:xfrm>
            <a:off x="563177" y="3709557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7" name="AutoShape 128"/>
          <p:cNvSpPr>
            <a:spLocks/>
          </p:cNvSpPr>
          <p:nvPr/>
        </p:nvSpPr>
        <p:spPr bwMode="auto">
          <a:xfrm>
            <a:off x="1162305" y="3709557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8" name="AutoShape 129"/>
          <p:cNvSpPr>
            <a:spLocks/>
          </p:cNvSpPr>
          <p:nvPr/>
        </p:nvSpPr>
        <p:spPr bwMode="auto">
          <a:xfrm>
            <a:off x="1792322" y="3710471"/>
            <a:ext cx="233427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9" name="AutoShape 130"/>
          <p:cNvSpPr>
            <a:spLocks/>
          </p:cNvSpPr>
          <p:nvPr/>
        </p:nvSpPr>
        <p:spPr bwMode="auto">
          <a:xfrm>
            <a:off x="2428574" y="3710471"/>
            <a:ext cx="233427" cy="227619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40" name="AutoShape 131"/>
          <p:cNvSpPr>
            <a:spLocks/>
          </p:cNvSpPr>
          <p:nvPr/>
        </p:nvSpPr>
        <p:spPr bwMode="auto">
          <a:xfrm>
            <a:off x="9469197" y="3712299"/>
            <a:ext cx="233427" cy="227619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41" name="AutoShape 132"/>
          <p:cNvSpPr>
            <a:spLocks/>
          </p:cNvSpPr>
          <p:nvPr/>
        </p:nvSpPr>
        <p:spPr bwMode="auto">
          <a:xfrm>
            <a:off x="10076622" y="3713215"/>
            <a:ext cx="234364" cy="227619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42" name="AutoShape 133"/>
          <p:cNvSpPr>
            <a:spLocks/>
          </p:cNvSpPr>
          <p:nvPr/>
        </p:nvSpPr>
        <p:spPr bwMode="auto">
          <a:xfrm>
            <a:off x="10713905" y="3713215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43" name="AutoShape 134"/>
          <p:cNvSpPr>
            <a:spLocks/>
          </p:cNvSpPr>
          <p:nvPr/>
        </p:nvSpPr>
        <p:spPr bwMode="auto">
          <a:xfrm>
            <a:off x="11313033" y="3263540"/>
            <a:ext cx="234364" cy="227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44" name="AutoShape 135"/>
          <p:cNvSpPr>
            <a:spLocks/>
          </p:cNvSpPr>
          <p:nvPr/>
        </p:nvSpPr>
        <p:spPr bwMode="auto">
          <a:xfrm>
            <a:off x="11313033" y="3712299"/>
            <a:ext cx="234364" cy="227619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45" name="AutoShape 136"/>
          <p:cNvSpPr>
            <a:spLocks/>
          </p:cNvSpPr>
          <p:nvPr/>
        </p:nvSpPr>
        <p:spPr bwMode="auto">
          <a:xfrm>
            <a:off x="6088307" y="3711385"/>
            <a:ext cx="233427" cy="227619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16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48" name="Title 20"/>
          <p:cNvSpPr txBox="1">
            <a:spLocks/>
          </p:cNvSpPr>
          <p:nvPr/>
        </p:nvSpPr>
        <p:spPr>
          <a:xfrm>
            <a:off x="1898656" y="658267"/>
            <a:ext cx="8387645" cy="425758"/>
          </a:xfrm>
          <a:prstGeom prst="rect">
            <a:avLst/>
          </a:prstGeom>
        </p:spPr>
        <p:txBody>
          <a:bodyPr vert="horz" lIns="121910" tIns="60955" rIns="121910" bIns="60955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39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of icons as shapes</a:t>
            </a:r>
          </a:p>
        </p:txBody>
      </p:sp>
    </p:spTree>
    <p:extLst>
      <p:ext uri="{BB962C8B-B14F-4D97-AF65-F5344CB8AC3E}">
        <p14:creationId xmlns:p14="http://schemas.microsoft.com/office/powerpoint/2010/main" val="7115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Freeform 1"/>
          <p:cNvSpPr>
            <a:spLocks noChangeArrowheads="1"/>
          </p:cNvSpPr>
          <p:nvPr/>
        </p:nvSpPr>
        <p:spPr bwMode="auto">
          <a:xfrm>
            <a:off x="7756564" y="2412789"/>
            <a:ext cx="266333" cy="213593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7" name="Freeform 2"/>
          <p:cNvSpPr>
            <a:spLocks noChangeArrowheads="1"/>
          </p:cNvSpPr>
          <p:nvPr/>
        </p:nvSpPr>
        <p:spPr bwMode="auto">
          <a:xfrm>
            <a:off x="3068063" y="2402242"/>
            <a:ext cx="147670" cy="239962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8" name="Freeform 3"/>
          <p:cNvSpPr>
            <a:spLocks noChangeArrowheads="1"/>
          </p:cNvSpPr>
          <p:nvPr/>
        </p:nvSpPr>
        <p:spPr bwMode="auto">
          <a:xfrm>
            <a:off x="3587544" y="2402242"/>
            <a:ext cx="297975" cy="239962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9" name="Freeform 4"/>
          <p:cNvSpPr>
            <a:spLocks noChangeArrowheads="1"/>
          </p:cNvSpPr>
          <p:nvPr/>
        </p:nvSpPr>
        <p:spPr bwMode="auto">
          <a:xfrm>
            <a:off x="1807601" y="2402242"/>
            <a:ext cx="297977" cy="234688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0" name="Freeform 5"/>
          <p:cNvSpPr>
            <a:spLocks noChangeArrowheads="1"/>
          </p:cNvSpPr>
          <p:nvPr/>
        </p:nvSpPr>
        <p:spPr bwMode="auto">
          <a:xfrm>
            <a:off x="4186131" y="2375872"/>
            <a:ext cx="287429" cy="287428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1" name="Freeform 6"/>
          <p:cNvSpPr>
            <a:spLocks noChangeArrowheads="1"/>
          </p:cNvSpPr>
          <p:nvPr/>
        </p:nvSpPr>
        <p:spPr bwMode="auto">
          <a:xfrm>
            <a:off x="4795269" y="2386419"/>
            <a:ext cx="266331" cy="26105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2" name="Freeform 7"/>
          <p:cNvSpPr>
            <a:spLocks noChangeArrowheads="1"/>
          </p:cNvSpPr>
          <p:nvPr/>
        </p:nvSpPr>
        <p:spPr bwMode="auto">
          <a:xfrm>
            <a:off x="6585758" y="2386419"/>
            <a:ext cx="232052" cy="266331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3" name="Freeform 8"/>
          <p:cNvSpPr>
            <a:spLocks noChangeArrowheads="1"/>
          </p:cNvSpPr>
          <p:nvPr/>
        </p:nvSpPr>
        <p:spPr bwMode="auto">
          <a:xfrm>
            <a:off x="620972" y="2386419"/>
            <a:ext cx="297977" cy="266331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4" name="Freeform 9"/>
          <p:cNvSpPr>
            <a:spLocks noChangeArrowheads="1"/>
          </p:cNvSpPr>
          <p:nvPr/>
        </p:nvSpPr>
        <p:spPr bwMode="auto">
          <a:xfrm>
            <a:off x="5388582" y="2391694"/>
            <a:ext cx="255785" cy="255783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5" name="Freeform 11"/>
          <p:cNvSpPr>
            <a:spLocks noChangeArrowheads="1"/>
          </p:cNvSpPr>
          <p:nvPr/>
        </p:nvSpPr>
        <p:spPr bwMode="auto">
          <a:xfrm>
            <a:off x="10152692" y="2426836"/>
            <a:ext cx="250509" cy="250511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6" name="Freeform 12"/>
          <p:cNvSpPr>
            <a:spLocks noChangeArrowheads="1"/>
          </p:cNvSpPr>
          <p:nvPr/>
        </p:nvSpPr>
        <p:spPr bwMode="auto">
          <a:xfrm>
            <a:off x="2395642" y="3009602"/>
            <a:ext cx="276879" cy="27687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7" name="Freeform 13"/>
          <p:cNvSpPr>
            <a:spLocks noChangeArrowheads="1"/>
          </p:cNvSpPr>
          <p:nvPr/>
        </p:nvSpPr>
        <p:spPr bwMode="auto">
          <a:xfrm>
            <a:off x="2435127" y="2335917"/>
            <a:ext cx="139759" cy="297975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8" name="Freeform 15"/>
          <p:cNvSpPr>
            <a:spLocks noChangeArrowheads="1"/>
          </p:cNvSpPr>
          <p:nvPr/>
        </p:nvSpPr>
        <p:spPr bwMode="auto">
          <a:xfrm>
            <a:off x="9519566" y="3009602"/>
            <a:ext cx="250511" cy="250509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9" name="Freeform 17"/>
          <p:cNvSpPr>
            <a:spLocks noChangeArrowheads="1"/>
          </p:cNvSpPr>
          <p:nvPr/>
        </p:nvSpPr>
        <p:spPr bwMode="auto">
          <a:xfrm>
            <a:off x="4789994" y="2979733"/>
            <a:ext cx="276879" cy="27687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0" name="Freeform 18"/>
          <p:cNvSpPr>
            <a:spLocks noChangeArrowheads="1"/>
          </p:cNvSpPr>
          <p:nvPr/>
        </p:nvSpPr>
        <p:spPr bwMode="auto">
          <a:xfrm>
            <a:off x="10748386" y="3046520"/>
            <a:ext cx="171403" cy="176674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1" name="Freeform 19"/>
          <p:cNvSpPr>
            <a:spLocks noChangeArrowheads="1"/>
          </p:cNvSpPr>
          <p:nvPr/>
        </p:nvSpPr>
        <p:spPr bwMode="auto">
          <a:xfrm>
            <a:off x="10155072" y="3120354"/>
            <a:ext cx="168765" cy="26370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2" name="Freeform 20"/>
          <p:cNvSpPr>
            <a:spLocks noChangeArrowheads="1"/>
          </p:cNvSpPr>
          <p:nvPr/>
        </p:nvSpPr>
        <p:spPr bwMode="auto">
          <a:xfrm>
            <a:off x="2999504" y="3557226"/>
            <a:ext cx="297977" cy="303249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3" name="Freeform 21"/>
          <p:cNvSpPr>
            <a:spLocks noChangeArrowheads="1"/>
          </p:cNvSpPr>
          <p:nvPr/>
        </p:nvSpPr>
        <p:spPr bwMode="auto">
          <a:xfrm>
            <a:off x="2994230" y="4219101"/>
            <a:ext cx="297977" cy="166129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4" name="Freeform 22"/>
          <p:cNvSpPr>
            <a:spLocks noChangeArrowheads="1"/>
          </p:cNvSpPr>
          <p:nvPr/>
        </p:nvSpPr>
        <p:spPr bwMode="auto">
          <a:xfrm>
            <a:off x="2411464" y="4161088"/>
            <a:ext cx="276879" cy="27688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5" name="Freeform 23"/>
          <p:cNvSpPr>
            <a:spLocks noChangeArrowheads="1"/>
          </p:cNvSpPr>
          <p:nvPr/>
        </p:nvSpPr>
        <p:spPr bwMode="auto">
          <a:xfrm>
            <a:off x="1235384" y="4176910"/>
            <a:ext cx="255783" cy="250511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6" name="Freeform 24"/>
          <p:cNvSpPr>
            <a:spLocks noChangeArrowheads="1"/>
          </p:cNvSpPr>
          <p:nvPr/>
        </p:nvSpPr>
        <p:spPr bwMode="auto">
          <a:xfrm>
            <a:off x="3587544" y="3588870"/>
            <a:ext cx="297975" cy="237326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7" name="Freeform 25"/>
          <p:cNvSpPr>
            <a:spLocks noChangeArrowheads="1"/>
          </p:cNvSpPr>
          <p:nvPr/>
        </p:nvSpPr>
        <p:spPr bwMode="auto">
          <a:xfrm>
            <a:off x="6612127" y="3567774"/>
            <a:ext cx="205682" cy="287428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8" name="Freeform 26"/>
          <p:cNvSpPr>
            <a:spLocks noChangeArrowheads="1"/>
          </p:cNvSpPr>
          <p:nvPr/>
        </p:nvSpPr>
        <p:spPr bwMode="auto">
          <a:xfrm>
            <a:off x="4800542" y="3583596"/>
            <a:ext cx="255783" cy="26105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9" name="Freeform 27"/>
          <p:cNvSpPr>
            <a:spLocks noChangeArrowheads="1"/>
          </p:cNvSpPr>
          <p:nvPr/>
        </p:nvSpPr>
        <p:spPr bwMode="auto">
          <a:xfrm>
            <a:off x="5367486" y="3583596"/>
            <a:ext cx="303250" cy="237326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0" name="Freeform 28"/>
          <p:cNvSpPr>
            <a:spLocks noChangeArrowheads="1"/>
          </p:cNvSpPr>
          <p:nvPr/>
        </p:nvSpPr>
        <p:spPr bwMode="auto">
          <a:xfrm>
            <a:off x="5966076" y="3573048"/>
            <a:ext cx="297975" cy="250509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1" name="Freeform 29"/>
          <p:cNvSpPr>
            <a:spLocks noChangeArrowheads="1"/>
          </p:cNvSpPr>
          <p:nvPr/>
        </p:nvSpPr>
        <p:spPr bwMode="auto">
          <a:xfrm>
            <a:off x="2416738" y="3567774"/>
            <a:ext cx="266331" cy="27687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2" name="Freeform 30"/>
          <p:cNvSpPr>
            <a:spLocks noChangeArrowheads="1"/>
          </p:cNvSpPr>
          <p:nvPr/>
        </p:nvSpPr>
        <p:spPr bwMode="auto">
          <a:xfrm>
            <a:off x="1807601" y="4161088"/>
            <a:ext cx="297977" cy="282155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3" name="Freeform 31"/>
          <p:cNvSpPr>
            <a:spLocks noChangeArrowheads="1"/>
          </p:cNvSpPr>
          <p:nvPr/>
        </p:nvSpPr>
        <p:spPr bwMode="auto">
          <a:xfrm>
            <a:off x="3598092" y="4166362"/>
            <a:ext cx="276879" cy="271607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4" name="Freeform 32"/>
          <p:cNvSpPr>
            <a:spLocks noChangeArrowheads="1"/>
          </p:cNvSpPr>
          <p:nvPr/>
        </p:nvSpPr>
        <p:spPr bwMode="auto">
          <a:xfrm>
            <a:off x="3724666" y="4224375"/>
            <a:ext cx="63287" cy="131847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5" name="Freeform 33"/>
          <p:cNvSpPr>
            <a:spLocks noChangeArrowheads="1"/>
          </p:cNvSpPr>
          <p:nvPr/>
        </p:nvSpPr>
        <p:spPr bwMode="auto">
          <a:xfrm>
            <a:off x="10152692" y="5384633"/>
            <a:ext cx="203045" cy="213594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6" name="Freeform 34"/>
          <p:cNvSpPr>
            <a:spLocks noChangeArrowheads="1"/>
          </p:cNvSpPr>
          <p:nvPr/>
        </p:nvSpPr>
        <p:spPr bwMode="auto">
          <a:xfrm>
            <a:off x="8990658" y="4150540"/>
            <a:ext cx="168765" cy="297977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7" name="Freeform 35"/>
          <p:cNvSpPr>
            <a:spLocks noChangeArrowheads="1"/>
          </p:cNvSpPr>
          <p:nvPr/>
        </p:nvSpPr>
        <p:spPr bwMode="auto">
          <a:xfrm>
            <a:off x="10727290" y="2416287"/>
            <a:ext cx="213594" cy="250511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8" name="Freeform 36"/>
          <p:cNvSpPr>
            <a:spLocks noChangeArrowheads="1"/>
          </p:cNvSpPr>
          <p:nvPr/>
        </p:nvSpPr>
        <p:spPr bwMode="auto">
          <a:xfrm>
            <a:off x="9517186" y="4759677"/>
            <a:ext cx="287429" cy="26105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9" name="Freeform 37"/>
          <p:cNvSpPr>
            <a:spLocks noChangeArrowheads="1"/>
          </p:cNvSpPr>
          <p:nvPr/>
        </p:nvSpPr>
        <p:spPr bwMode="auto">
          <a:xfrm>
            <a:off x="10772375" y="5411003"/>
            <a:ext cx="142396" cy="160855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0" name="Freeform 38"/>
          <p:cNvSpPr>
            <a:spLocks noChangeArrowheads="1"/>
          </p:cNvSpPr>
          <p:nvPr/>
        </p:nvSpPr>
        <p:spPr bwMode="auto">
          <a:xfrm>
            <a:off x="5451868" y="4166362"/>
            <a:ext cx="121300" cy="271607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1" name="Freeform 39"/>
          <p:cNvSpPr>
            <a:spLocks noChangeArrowheads="1"/>
          </p:cNvSpPr>
          <p:nvPr/>
        </p:nvSpPr>
        <p:spPr bwMode="auto">
          <a:xfrm>
            <a:off x="4789994" y="4166362"/>
            <a:ext cx="266331" cy="266333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2" name="Freeform 40"/>
          <p:cNvSpPr>
            <a:spLocks noChangeArrowheads="1"/>
          </p:cNvSpPr>
          <p:nvPr/>
        </p:nvSpPr>
        <p:spPr bwMode="auto">
          <a:xfrm>
            <a:off x="4233596" y="4261292"/>
            <a:ext cx="192498" cy="187224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3" name="Freeform 41"/>
          <p:cNvSpPr>
            <a:spLocks noChangeArrowheads="1"/>
          </p:cNvSpPr>
          <p:nvPr/>
        </p:nvSpPr>
        <p:spPr bwMode="auto">
          <a:xfrm>
            <a:off x="4286335" y="4261292"/>
            <a:ext cx="84383" cy="71198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4" name="Freeform 42"/>
          <p:cNvSpPr>
            <a:spLocks noChangeArrowheads="1"/>
          </p:cNvSpPr>
          <p:nvPr/>
        </p:nvSpPr>
        <p:spPr bwMode="auto">
          <a:xfrm>
            <a:off x="4286335" y="4150540"/>
            <a:ext cx="84383" cy="89657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5" name="Freeform 44"/>
          <p:cNvSpPr>
            <a:spLocks noChangeArrowheads="1"/>
          </p:cNvSpPr>
          <p:nvPr/>
        </p:nvSpPr>
        <p:spPr bwMode="auto">
          <a:xfrm>
            <a:off x="11320605" y="2405740"/>
            <a:ext cx="213593" cy="271607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6" name="Freeform 45"/>
          <p:cNvSpPr>
            <a:spLocks noChangeArrowheads="1"/>
          </p:cNvSpPr>
          <p:nvPr/>
        </p:nvSpPr>
        <p:spPr bwMode="auto">
          <a:xfrm>
            <a:off x="4212501" y="1808926"/>
            <a:ext cx="234689" cy="234689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7" name="Freeform 46"/>
          <p:cNvSpPr>
            <a:spLocks noChangeArrowheads="1"/>
          </p:cNvSpPr>
          <p:nvPr/>
        </p:nvSpPr>
        <p:spPr bwMode="auto">
          <a:xfrm>
            <a:off x="8344606" y="1793105"/>
            <a:ext cx="276879" cy="263696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8" name="Freeform 47"/>
          <p:cNvSpPr>
            <a:spLocks noChangeArrowheads="1"/>
          </p:cNvSpPr>
          <p:nvPr/>
        </p:nvSpPr>
        <p:spPr bwMode="auto">
          <a:xfrm>
            <a:off x="8927371" y="1798379"/>
            <a:ext cx="297977" cy="26105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9" name="Freeform 48"/>
          <p:cNvSpPr>
            <a:spLocks noChangeArrowheads="1"/>
          </p:cNvSpPr>
          <p:nvPr/>
        </p:nvSpPr>
        <p:spPr bwMode="auto">
          <a:xfrm>
            <a:off x="6569936" y="1824749"/>
            <a:ext cx="266333" cy="20040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0" name="Freeform 49"/>
          <p:cNvSpPr>
            <a:spLocks noChangeArrowheads="1"/>
          </p:cNvSpPr>
          <p:nvPr/>
        </p:nvSpPr>
        <p:spPr bwMode="auto">
          <a:xfrm>
            <a:off x="7756564" y="1824749"/>
            <a:ext cx="266333" cy="20040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1" name="Freeform 50"/>
          <p:cNvSpPr>
            <a:spLocks noChangeArrowheads="1"/>
          </p:cNvSpPr>
          <p:nvPr/>
        </p:nvSpPr>
        <p:spPr bwMode="auto">
          <a:xfrm>
            <a:off x="631520" y="1793105"/>
            <a:ext cx="266333" cy="263696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2" name="Freeform 51"/>
          <p:cNvSpPr>
            <a:spLocks noChangeArrowheads="1"/>
          </p:cNvSpPr>
          <p:nvPr/>
        </p:nvSpPr>
        <p:spPr bwMode="auto">
          <a:xfrm>
            <a:off x="3004777" y="1840571"/>
            <a:ext cx="276881" cy="171403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3" name="Freeform 52"/>
          <p:cNvSpPr>
            <a:spLocks noChangeArrowheads="1"/>
          </p:cNvSpPr>
          <p:nvPr/>
        </p:nvSpPr>
        <p:spPr bwMode="auto">
          <a:xfrm>
            <a:off x="5367486" y="1777283"/>
            <a:ext cx="287429" cy="297977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4" name="Freeform 53"/>
          <p:cNvSpPr>
            <a:spLocks noChangeArrowheads="1"/>
          </p:cNvSpPr>
          <p:nvPr/>
        </p:nvSpPr>
        <p:spPr bwMode="auto">
          <a:xfrm>
            <a:off x="7147429" y="1824749"/>
            <a:ext cx="297975" cy="20040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5" name="Freeform 54"/>
          <p:cNvSpPr>
            <a:spLocks noChangeArrowheads="1"/>
          </p:cNvSpPr>
          <p:nvPr/>
        </p:nvSpPr>
        <p:spPr bwMode="auto">
          <a:xfrm>
            <a:off x="2400916" y="1793105"/>
            <a:ext cx="297975" cy="263696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6" name="Freeform 55"/>
          <p:cNvSpPr>
            <a:spLocks noChangeArrowheads="1"/>
          </p:cNvSpPr>
          <p:nvPr/>
        </p:nvSpPr>
        <p:spPr bwMode="auto">
          <a:xfrm>
            <a:off x="1865614" y="1777283"/>
            <a:ext cx="181951" cy="308524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7" name="Freeform 61"/>
          <p:cNvSpPr>
            <a:spLocks noChangeArrowheads="1"/>
          </p:cNvSpPr>
          <p:nvPr/>
        </p:nvSpPr>
        <p:spPr bwMode="auto">
          <a:xfrm>
            <a:off x="10722017" y="3639833"/>
            <a:ext cx="224142" cy="174039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8" name="Freeform 62"/>
          <p:cNvSpPr>
            <a:spLocks noChangeArrowheads="1"/>
          </p:cNvSpPr>
          <p:nvPr/>
        </p:nvSpPr>
        <p:spPr bwMode="auto">
          <a:xfrm>
            <a:off x="8959014" y="2990281"/>
            <a:ext cx="232052" cy="245237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9" name="Freeform 63"/>
          <p:cNvSpPr>
            <a:spLocks noChangeArrowheads="1"/>
          </p:cNvSpPr>
          <p:nvPr/>
        </p:nvSpPr>
        <p:spPr bwMode="auto">
          <a:xfrm>
            <a:off x="3619187" y="3011377"/>
            <a:ext cx="232052" cy="205682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0" name="Freeform 64"/>
          <p:cNvSpPr>
            <a:spLocks noChangeArrowheads="1"/>
          </p:cNvSpPr>
          <p:nvPr/>
        </p:nvSpPr>
        <p:spPr bwMode="auto">
          <a:xfrm>
            <a:off x="8943193" y="2391694"/>
            <a:ext cx="266333" cy="26105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1" name="Freeform 65"/>
          <p:cNvSpPr>
            <a:spLocks noChangeArrowheads="1"/>
          </p:cNvSpPr>
          <p:nvPr/>
        </p:nvSpPr>
        <p:spPr bwMode="auto">
          <a:xfrm>
            <a:off x="1235384" y="3583597"/>
            <a:ext cx="250509" cy="250509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2" name="Freeform 66"/>
          <p:cNvSpPr>
            <a:spLocks noChangeArrowheads="1"/>
          </p:cNvSpPr>
          <p:nvPr/>
        </p:nvSpPr>
        <p:spPr bwMode="auto">
          <a:xfrm>
            <a:off x="7157977" y="2974459"/>
            <a:ext cx="276879" cy="27688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3" name="Freeform 67"/>
          <p:cNvSpPr>
            <a:spLocks noChangeArrowheads="1"/>
          </p:cNvSpPr>
          <p:nvPr/>
        </p:nvSpPr>
        <p:spPr bwMode="auto">
          <a:xfrm>
            <a:off x="636795" y="3515036"/>
            <a:ext cx="271607" cy="31907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4" name="Freeform 68"/>
          <p:cNvSpPr>
            <a:spLocks noChangeArrowheads="1"/>
          </p:cNvSpPr>
          <p:nvPr/>
        </p:nvSpPr>
        <p:spPr bwMode="auto">
          <a:xfrm>
            <a:off x="8355154" y="2979733"/>
            <a:ext cx="255783" cy="27688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5" name="Freeform 69"/>
          <p:cNvSpPr>
            <a:spLocks noChangeArrowheads="1"/>
          </p:cNvSpPr>
          <p:nvPr/>
        </p:nvSpPr>
        <p:spPr bwMode="auto">
          <a:xfrm>
            <a:off x="7746017" y="2985007"/>
            <a:ext cx="287429" cy="255785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6" name="Freeform 70"/>
          <p:cNvSpPr>
            <a:spLocks noChangeArrowheads="1"/>
          </p:cNvSpPr>
          <p:nvPr/>
        </p:nvSpPr>
        <p:spPr bwMode="auto">
          <a:xfrm>
            <a:off x="2994230" y="2979733"/>
            <a:ext cx="297977" cy="266333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7" name="Freeform 71"/>
          <p:cNvSpPr>
            <a:spLocks noChangeArrowheads="1"/>
          </p:cNvSpPr>
          <p:nvPr/>
        </p:nvSpPr>
        <p:spPr bwMode="auto">
          <a:xfrm>
            <a:off x="4217775" y="3016651"/>
            <a:ext cx="266333" cy="197772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8" name="Freeform 72"/>
          <p:cNvSpPr>
            <a:spLocks noChangeArrowheads="1"/>
          </p:cNvSpPr>
          <p:nvPr/>
        </p:nvSpPr>
        <p:spPr bwMode="auto">
          <a:xfrm>
            <a:off x="5992445" y="2995555"/>
            <a:ext cx="234688" cy="239963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9" name="Freeform 73"/>
          <p:cNvSpPr>
            <a:spLocks noChangeArrowheads="1"/>
          </p:cNvSpPr>
          <p:nvPr/>
        </p:nvSpPr>
        <p:spPr bwMode="auto">
          <a:xfrm>
            <a:off x="10112882" y="3639833"/>
            <a:ext cx="255783" cy="174039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0" name="Freeform 74"/>
          <p:cNvSpPr>
            <a:spLocks noChangeArrowheads="1"/>
          </p:cNvSpPr>
          <p:nvPr/>
        </p:nvSpPr>
        <p:spPr bwMode="auto">
          <a:xfrm>
            <a:off x="5378033" y="2990281"/>
            <a:ext cx="276881" cy="245237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1" name="Freeform 75"/>
          <p:cNvSpPr>
            <a:spLocks noChangeArrowheads="1"/>
          </p:cNvSpPr>
          <p:nvPr/>
        </p:nvSpPr>
        <p:spPr bwMode="auto">
          <a:xfrm>
            <a:off x="1214288" y="2402242"/>
            <a:ext cx="297975" cy="239962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2" name="Freeform 76"/>
          <p:cNvSpPr>
            <a:spLocks noChangeArrowheads="1"/>
          </p:cNvSpPr>
          <p:nvPr/>
        </p:nvSpPr>
        <p:spPr bwMode="auto">
          <a:xfrm>
            <a:off x="1277574" y="1782557"/>
            <a:ext cx="168765" cy="29270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3" name="Freeform 77"/>
          <p:cNvSpPr>
            <a:spLocks noChangeArrowheads="1"/>
          </p:cNvSpPr>
          <p:nvPr/>
        </p:nvSpPr>
        <p:spPr bwMode="auto">
          <a:xfrm>
            <a:off x="9498471" y="3602916"/>
            <a:ext cx="297977" cy="250511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4" name="Freeform 78"/>
          <p:cNvSpPr>
            <a:spLocks noChangeArrowheads="1"/>
          </p:cNvSpPr>
          <p:nvPr/>
        </p:nvSpPr>
        <p:spPr bwMode="auto">
          <a:xfrm>
            <a:off x="6585758" y="2995555"/>
            <a:ext cx="237326" cy="239963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5" name="Freeform 79"/>
          <p:cNvSpPr>
            <a:spLocks noChangeArrowheads="1"/>
          </p:cNvSpPr>
          <p:nvPr/>
        </p:nvSpPr>
        <p:spPr bwMode="auto">
          <a:xfrm>
            <a:off x="8339331" y="4749128"/>
            <a:ext cx="287428" cy="287428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6" name="Freeform 80"/>
          <p:cNvSpPr>
            <a:spLocks noChangeArrowheads="1"/>
          </p:cNvSpPr>
          <p:nvPr/>
        </p:nvSpPr>
        <p:spPr bwMode="auto">
          <a:xfrm>
            <a:off x="8927371" y="4801867"/>
            <a:ext cx="297977" cy="181948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7" name="Freeform 81"/>
          <p:cNvSpPr>
            <a:spLocks noChangeArrowheads="1"/>
          </p:cNvSpPr>
          <p:nvPr/>
        </p:nvSpPr>
        <p:spPr bwMode="auto">
          <a:xfrm>
            <a:off x="620972" y="5368812"/>
            <a:ext cx="297977" cy="239963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8" name="Freeform 82"/>
          <p:cNvSpPr>
            <a:spLocks noChangeArrowheads="1"/>
          </p:cNvSpPr>
          <p:nvPr/>
        </p:nvSpPr>
        <p:spPr bwMode="auto">
          <a:xfrm>
            <a:off x="1214288" y="5352991"/>
            <a:ext cx="297975" cy="266333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9" name="Freeform 83"/>
          <p:cNvSpPr>
            <a:spLocks noChangeArrowheads="1"/>
          </p:cNvSpPr>
          <p:nvPr/>
        </p:nvSpPr>
        <p:spPr bwMode="auto">
          <a:xfrm>
            <a:off x="4223049" y="5384633"/>
            <a:ext cx="213594" cy="208320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0" name="Freeform 84"/>
          <p:cNvSpPr>
            <a:spLocks noChangeArrowheads="1"/>
          </p:cNvSpPr>
          <p:nvPr/>
        </p:nvSpPr>
        <p:spPr bwMode="auto">
          <a:xfrm>
            <a:off x="4774173" y="5337169"/>
            <a:ext cx="297975" cy="297977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1" name="Freeform 85"/>
          <p:cNvSpPr>
            <a:spLocks noChangeArrowheads="1"/>
          </p:cNvSpPr>
          <p:nvPr/>
        </p:nvSpPr>
        <p:spPr bwMode="auto">
          <a:xfrm>
            <a:off x="636794" y="2985006"/>
            <a:ext cx="266333" cy="26105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2" name="Freeform 86"/>
          <p:cNvSpPr>
            <a:spLocks noChangeArrowheads="1"/>
          </p:cNvSpPr>
          <p:nvPr/>
        </p:nvSpPr>
        <p:spPr bwMode="auto">
          <a:xfrm>
            <a:off x="8349879" y="2412789"/>
            <a:ext cx="263696" cy="213593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3" name="Freeform 87"/>
          <p:cNvSpPr>
            <a:spLocks noChangeArrowheads="1"/>
          </p:cNvSpPr>
          <p:nvPr/>
        </p:nvSpPr>
        <p:spPr bwMode="auto">
          <a:xfrm>
            <a:off x="1818148" y="4759677"/>
            <a:ext cx="276881" cy="271605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4" name="Freeform 88"/>
          <p:cNvSpPr>
            <a:spLocks noChangeArrowheads="1"/>
          </p:cNvSpPr>
          <p:nvPr/>
        </p:nvSpPr>
        <p:spPr bwMode="auto">
          <a:xfrm>
            <a:off x="5960801" y="5395181"/>
            <a:ext cx="297975" cy="181951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5" name="Freeform 89"/>
          <p:cNvSpPr>
            <a:spLocks noChangeArrowheads="1"/>
          </p:cNvSpPr>
          <p:nvPr/>
        </p:nvSpPr>
        <p:spPr bwMode="auto">
          <a:xfrm>
            <a:off x="7157977" y="4166362"/>
            <a:ext cx="276879" cy="271607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6" name="Freeform 90"/>
          <p:cNvSpPr>
            <a:spLocks noChangeArrowheads="1"/>
          </p:cNvSpPr>
          <p:nvPr/>
        </p:nvSpPr>
        <p:spPr bwMode="auto">
          <a:xfrm>
            <a:off x="1807601" y="5411002"/>
            <a:ext cx="297977" cy="147670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7" name="Freeform 91"/>
          <p:cNvSpPr>
            <a:spLocks noChangeArrowheads="1"/>
          </p:cNvSpPr>
          <p:nvPr/>
        </p:nvSpPr>
        <p:spPr bwMode="auto">
          <a:xfrm>
            <a:off x="2400916" y="5411002"/>
            <a:ext cx="297975" cy="147670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8" name="Freeform 92"/>
          <p:cNvSpPr>
            <a:spLocks noChangeArrowheads="1"/>
          </p:cNvSpPr>
          <p:nvPr/>
        </p:nvSpPr>
        <p:spPr bwMode="auto">
          <a:xfrm>
            <a:off x="2994230" y="5411002"/>
            <a:ext cx="297977" cy="147670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9" name="Freeform 93"/>
          <p:cNvSpPr>
            <a:spLocks noChangeArrowheads="1"/>
          </p:cNvSpPr>
          <p:nvPr/>
        </p:nvSpPr>
        <p:spPr bwMode="auto">
          <a:xfrm>
            <a:off x="3587544" y="5411002"/>
            <a:ext cx="297975" cy="147670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0" name="Freeform 94"/>
          <p:cNvSpPr>
            <a:spLocks noChangeArrowheads="1"/>
          </p:cNvSpPr>
          <p:nvPr/>
        </p:nvSpPr>
        <p:spPr bwMode="auto">
          <a:xfrm>
            <a:off x="5960801" y="1861666"/>
            <a:ext cx="297975" cy="134485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1" name="Freeform 96"/>
          <p:cNvSpPr>
            <a:spLocks noChangeArrowheads="1"/>
          </p:cNvSpPr>
          <p:nvPr/>
        </p:nvSpPr>
        <p:spPr bwMode="auto">
          <a:xfrm>
            <a:off x="6554114" y="5358264"/>
            <a:ext cx="297977" cy="26105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2" name="Freeform 97"/>
          <p:cNvSpPr>
            <a:spLocks noChangeArrowheads="1"/>
          </p:cNvSpPr>
          <p:nvPr/>
        </p:nvSpPr>
        <p:spPr bwMode="auto">
          <a:xfrm>
            <a:off x="7740743" y="4171636"/>
            <a:ext cx="297977" cy="255785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3" name="Freeform 99"/>
          <p:cNvSpPr>
            <a:spLocks noChangeArrowheads="1"/>
          </p:cNvSpPr>
          <p:nvPr/>
        </p:nvSpPr>
        <p:spPr bwMode="auto">
          <a:xfrm>
            <a:off x="2994230" y="4801867"/>
            <a:ext cx="297977" cy="181948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4" name="Freeform 100"/>
          <p:cNvSpPr>
            <a:spLocks noChangeArrowheads="1"/>
          </p:cNvSpPr>
          <p:nvPr/>
        </p:nvSpPr>
        <p:spPr bwMode="auto">
          <a:xfrm>
            <a:off x="5960801" y="4203280"/>
            <a:ext cx="297975" cy="192498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5" name="Freeform 101"/>
          <p:cNvSpPr>
            <a:spLocks noChangeArrowheads="1"/>
          </p:cNvSpPr>
          <p:nvPr/>
        </p:nvSpPr>
        <p:spPr bwMode="auto">
          <a:xfrm>
            <a:off x="8334058" y="3594144"/>
            <a:ext cx="297975" cy="229414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6" name="Freeform 102"/>
          <p:cNvSpPr>
            <a:spLocks noChangeArrowheads="1"/>
          </p:cNvSpPr>
          <p:nvPr/>
        </p:nvSpPr>
        <p:spPr bwMode="auto">
          <a:xfrm>
            <a:off x="1807601" y="3573048"/>
            <a:ext cx="297977" cy="266331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7" name="Freeform 103"/>
          <p:cNvSpPr>
            <a:spLocks noChangeArrowheads="1"/>
          </p:cNvSpPr>
          <p:nvPr/>
        </p:nvSpPr>
        <p:spPr bwMode="auto">
          <a:xfrm>
            <a:off x="7179073" y="3562501"/>
            <a:ext cx="229414" cy="29270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8" name="Freeform 104"/>
          <p:cNvSpPr>
            <a:spLocks noChangeArrowheads="1"/>
          </p:cNvSpPr>
          <p:nvPr/>
        </p:nvSpPr>
        <p:spPr bwMode="auto">
          <a:xfrm>
            <a:off x="620972" y="4791321"/>
            <a:ext cx="297977" cy="20040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9" name="Freeform 105"/>
          <p:cNvSpPr>
            <a:spLocks noChangeArrowheads="1"/>
          </p:cNvSpPr>
          <p:nvPr/>
        </p:nvSpPr>
        <p:spPr bwMode="auto">
          <a:xfrm>
            <a:off x="1214287" y="4780773"/>
            <a:ext cx="303249" cy="229414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0" name="Freeform 106"/>
          <p:cNvSpPr>
            <a:spLocks noChangeArrowheads="1"/>
          </p:cNvSpPr>
          <p:nvPr/>
        </p:nvSpPr>
        <p:spPr bwMode="auto">
          <a:xfrm>
            <a:off x="4816364" y="1777283"/>
            <a:ext cx="213593" cy="303251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1" name="Freeform 107"/>
          <p:cNvSpPr>
            <a:spLocks noChangeArrowheads="1"/>
          </p:cNvSpPr>
          <p:nvPr/>
        </p:nvSpPr>
        <p:spPr bwMode="auto">
          <a:xfrm>
            <a:off x="7147429" y="5421551"/>
            <a:ext cx="297975" cy="131847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2" name="Freeform 108"/>
          <p:cNvSpPr>
            <a:spLocks noChangeArrowheads="1"/>
          </p:cNvSpPr>
          <p:nvPr/>
        </p:nvSpPr>
        <p:spPr bwMode="auto">
          <a:xfrm>
            <a:off x="5367486" y="5337169"/>
            <a:ext cx="297977" cy="297977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3" name="Freeform 109"/>
          <p:cNvSpPr>
            <a:spLocks noChangeArrowheads="1"/>
          </p:cNvSpPr>
          <p:nvPr/>
        </p:nvSpPr>
        <p:spPr bwMode="auto">
          <a:xfrm>
            <a:off x="8334058" y="5384633"/>
            <a:ext cx="297975" cy="208320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4" name="Freeform 110"/>
          <p:cNvSpPr>
            <a:spLocks noChangeArrowheads="1"/>
          </p:cNvSpPr>
          <p:nvPr/>
        </p:nvSpPr>
        <p:spPr bwMode="auto">
          <a:xfrm>
            <a:off x="3598092" y="1814200"/>
            <a:ext cx="276879" cy="224142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5" name="Freeform 111"/>
          <p:cNvSpPr>
            <a:spLocks noChangeArrowheads="1"/>
          </p:cNvSpPr>
          <p:nvPr/>
        </p:nvSpPr>
        <p:spPr bwMode="auto">
          <a:xfrm>
            <a:off x="8969562" y="5358264"/>
            <a:ext cx="213594" cy="261059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6" name="Freeform 112"/>
          <p:cNvSpPr>
            <a:spLocks noChangeArrowheads="1"/>
          </p:cNvSpPr>
          <p:nvPr/>
        </p:nvSpPr>
        <p:spPr bwMode="auto">
          <a:xfrm>
            <a:off x="652615" y="4166362"/>
            <a:ext cx="232052" cy="266333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7" name="Freeform 114"/>
          <p:cNvSpPr>
            <a:spLocks noChangeArrowheads="1"/>
          </p:cNvSpPr>
          <p:nvPr/>
        </p:nvSpPr>
        <p:spPr bwMode="auto">
          <a:xfrm>
            <a:off x="7751291" y="3562501"/>
            <a:ext cx="276881" cy="292701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8" name="Freeform 115"/>
          <p:cNvSpPr>
            <a:spLocks noChangeArrowheads="1"/>
          </p:cNvSpPr>
          <p:nvPr/>
        </p:nvSpPr>
        <p:spPr bwMode="auto">
          <a:xfrm>
            <a:off x="2432559" y="4743855"/>
            <a:ext cx="239962" cy="297975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9" name="Freeform 116"/>
          <p:cNvSpPr>
            <a:spLocks noChangeArrowheads="1"/>
          </p:cNvSpPr>
          <p:nvPr/>
        </p:nvSpPr>
        <p:spPr bwMode="auto">
          <a:xfrm>
            <a:off x="4196679" y="3567774"/>
            <a:ext cx="266333" cy="276879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0" name="Freeform 117"/>
          <p:cNvSpPr>
            <a:spLocks noChangeArrowheads="1"/>
          </p:cNvSpPr>
          <p:nvPr/>
        </p:nvSpPr>
        <p:spPr bwMode="auto">
          <a:xfrm>
            <a:off x="3598092" y="4764951"/>
            <a:ext cx="276879" cy="255783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1" name="Freeform 118"/>
          <p:cNvSpPr>
            <a:spLocks noChangeArrowheads="1"/>
          </p:cNvSpPr>
          <p:nvPr/>
        </p:nvSpPr>
        <p:spPr bwMode="auto">
          <a:xfrm>
            <a:off x="4207227" y="4764951"/>
            <a:ext cx="245237" cy="26105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2" name="Freeform 119"/>
          <p:cNvSpPr>
            <a:spLocks noChangeArrowheads="1"/>
          </p:cNvSpPr>
          <p:nvPr/>
        </p:nvSpPr>
        <p:spPr bwMode="auto">
          <a:xfrm>
            <a:off x="7147429" y="4759677"/>
            <a:ext cx="297975" cy="266331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3" name="Freeform 120"/>
          <p:cNvSpPr>
            <a:spLocks noChangeArrowheads="1"/>
          </p:cNvSpPr>
          <p:nvPr/>
        </p:nvSpPr>
        <p:spPr bwMode="auto">
          <a:xfrm>
            <a:off x="6617401" y="4155813"/>
            <a:ext cx="168765" cy="287429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4" name="Freeform 122"/>
          <p:cNvSpPr>
            <a:spLocks noChangeArrowheads="1"/>
          </p:cNvSpPr>
          <p:nvPr/>
        </p:nvSpPr>
        <p:spPr bwMode="auto">
          <a:xfrm>
            <a:off x="4789994" y="4780773"/>
            <a:ext cx="266331" cy="224140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5" name="Freeform 123"/>
          <p:cNvSpPr>
            <a:spLocks noChangeArrowheads="1"/>
          </p:cNvSpPr>
          <p:nvPr/>
        </p:nvSpPr>
        <p:spPr bwMode="auto">
          <a:xfrm>
            <a:off x="5976623" y="4749129"/>
            <a:ext cx="271605" cy="27687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6" name="Freeform 124"/>
          <p:cNvSpPr>
            <a:spLocks noChangeArrowheads="1"/>
          </p:cNvSpPr>
          <p:nvPr/>
        </p:nvSpPr>
        <p:spPr bwMode="auto">
          <a:xfrm>
            <a:off x="6548840" y="4743855"/>
            <a:ext cx="308524" cy="297975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7" name="Freeform 126"/>
          <p:cNvSpPr>
            <a:spLocks noChangeArrowheads="1"/>
          </p:cNvSpPr>
          <p:nvPr/>
        </p:nvSpPr>
        <p:spPr bwMode="auto">
          <a:xfrm>
            <a:off x="7740743" y="4759677"/>
            <a:ext cx="297977" cy="271605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8" name="Freeform 127"/>
          <p:cNvSpPr>
            <a:spLocks noChangeArrowheads="1"/>
          </p:cNvSpPr>
          <p:nvPr/>
        </p:nvSpPr>
        <p:spPr bwMode="auto">
          <a:xfrm>
            <a:off x="7147429" y="2402242"/>
            <a:ext cx="297975" cy="239962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9" name="Freeform 129"/>
          <p:cNvSpPr>
            <a:spLocks noChangeArrowheads="1"/>
          </p:cNvSpPr>
          <p:nvPr/>
        </p:nvSpPr>
        <p:spPr bwMode="auto">
          <a:xfrm>
            <a:off x="5414952" y="4770224"/>
            <a:ext cx="200408" cy="245236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0" name="Freeform 133"/>
          <p:cNvSpPr>
            <a:spLocks noChangeArrowheads="1"/>
          </p:cNvSpPr>
          <p:nvPr/>
        </p:nvSpPr>
        <p:spPr bwMode="auto">
          <a:xfrm>
            <a:off x="11278414" y="4175135"/>
            <a:ext cx="297975" cy="287428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1" name="Freeform 135"/>
          <p:cNvSpPr>
            <a:spLocks noChangeArrowheads="1"/>
          </p:cNvSpPr>
          <p:nvPr/>
        </p:nvSpPr>
        <p:spPr bwMode="auto">
          <a:xfrm>
            <a:off x="9540662" y="4185682"/>
            <a:ext cx="213594" cy="271605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2" name="Freeform 136"/>
          <p:cNvSpPr>
            <a:spLocks noChangeArrowheads="1"/>
          </p:cNvSpPr>
          <p:nvPr/>
        </p:nvSpPr>
        <p:spPr bwMode="auto">
          <a:xfrm>
            <a:off x="10685099" y="4217326"/>
            <a:ext cx="297977" cy="205682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3" name="Freeform 141"/>
          <p:cNvSpPr>
            <a:spLocks noChangeArrowheads="1"/>
          </p:cNvSpPr>
          <p:nvPr/>
        </p:nvSpPr>
        <p:spPr bwMode="auto">
          <a:xfrm>
            <a:off x="10091785" y="4169861"/>
            <a:ext cx="297975" cy="303249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4" name="Freeform 144"/>
          <p:cNvSpPr>
            <a:spLocks noChangeArrowheads="1"/>
          </p:cNvSpPr>
          <p:nvPr/>
        </p:nvSpPr>
        <p:spPr bwMode="auto">
          <a:xfrm>
            <a:off x="11294236" y="1828247"/>
            <a:ext cx="266331" cy="237326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5" name="Freeform 145"/>
          <p:cNvSpPr>
            <a:spLocks noChangeArrowheads="1"/>
          </p:cNvSpPr>
          <p:nvPr/>
        </p:nvSpPr>
        <p:spPr bwMode="auto">
          <a:xfrm>
            <a:off x="10700921" y="1812426"/>
            <a:ext cx="266333" cy="266331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6" name="Freeform 146"/>
          <p:cNvSpPr>
            <a:spLocks noChangeArrowheads="1"/>
          </p:cNvSpPr>
          <p:nvPr/>
        </p:nvSpPr>
        <p:spPr bwMode="auto">
          <a:xfrm>
            <a:off x="10133977" y="1796604"/>
            <a:ext cx="213593" cy="297975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7" name="Freeform 149"/>
          <p:cNvSpPr>
            <a:spLocks noChangeArrowheads="1"/>
          </p:cNvSpPr>
          <p:nvPr/>
        </p:nvSpPr>
        <p:spPr bwMode="auto">
          <a:xfrm>
            <a:off x="7782934" y="5337169"/>
            <a:ext cx="218868" cy="297977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8" name="Freeform 151"/>
          <p:cNvSpPr>
            <a:spLocks noChangeArrowheads="1"/>
          </p:cNvSpPr>
          <p:nvPr/>
        </p:nvSpPr>
        <p:spPr bwMode="auto">
          <a:xfrm>
            <a:off x="11278414" y="3639833"/>
            <a:ext cx="297975" cy="174039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9" name="Freeform 154"/>
          <p:cNvSpPr>
            <a:spLocks noChangeArrowheads="1"/>
          </p:cNvSpPr>
          <p:nvPr/>
        </p:nvSpPr>
        <p:spPr bwMode="auto">
          <a:xfrm>
            <a:off x="8969562" y="3557226"/>
            <a:ext cx="213594" cy="290065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0" name="Freeform 155"/>
          <p:cNvSpPr>
            <a:spLocks noChangeArrowheads="1"/>
          </p:cNvSpPr>
          <p:nvPr/>
        </p:nvSpPr>
        <p:spPr bwMode="auto">
          <a:xfrm>
            <a:off x="10709088" y="4749129"/>
            <a:ext cx="276881" cy="297975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1" name="Freeform 156"/>
          <p:cNvSpPr>
            <a:spLocks noChangeArrowheads="1"/>
          </p:cNvSpPr>
          <p:nvPr/>
        </p:nvSpPr>
        <p:spPr bwMode="auto">
          <a:xfrm>
            <a:off x="10173788" y="4749129"/>
            <a:ext cx="158217" cy="297975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2" name="Freeform 158"/>
          <p:cNvSpPr>
            <a:spLocks noChangeArrowheads="1"/>
          </p:cNvSpPr>
          <p:nvPr/>
        </p:nvSpPr>
        <p:spPr bwMode="auto">
          <a:xfrm>
            <a:off x="9498471" y="1875713"/>
            <a:ext cx="297977" cy="139758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3" name="Freeform 159"/>
          <p:cNvSpPr>
            <a:spLocks noChangeArrowheads="1"/>
          </p:cNvSpPr>
          <p:nvPr/>
        </p:nvSpPr>
        <p:spPr bwMode="auto">
          <a:xfrm>
            <a:off x="11278414" y="3030698"/>
            <a:ext cx="297975" cy="205682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4" name="Freeform 160"/>
          <p:cNvSpPr>
            <a:spLocks noChangeArrowheads="1"/>
          </p:cNvSpPr>
          <p:nvPr/>
        </p:nvSpPr>
        <p:spPr bwMode="auto">
          <a:xfrm>
            <a:off x="8344606" y="4171636"/>
            <a:ext cx="276879" cy="239963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5" name="Freeform 161"/>
          <p:cNvSpPr>
            <a:spLocks noChangeArrowheads="1"/>
          </p:cNvSpPr>
          <p:nvPr/>
        </p:nvSpPr>
        <p:spPr bwMode="auto">
          <a:xfrm>
            <a:off x="6020874" y="2335918"/>
            <a:ext cx="287429" cy="250509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6" name="Freeform 166"/>
          <p:cNvSpPr>
            <a:spLocks noChangeArrowheads="1"/>
          </p:cNvSpPr>
          <p:nvPr/>
        </p:nvSpPr>
        <p:spPr bwMode="auto">
          <a:xfrm>
            <a:off x="11302146" y="5313437"/>
            <a:ext cx="232052" cy="266331"/>
          </a:xfrm>
          <a:custGeom>
            <a:avLst/>
            <a:gdLst>
              <a:gd name="T0" fmla="*/ 371 w 390"/>
              <a:gd name="T1" fmla="*/ 0 h 445"/>
              <a:gd name="T2" fmla="*/ 371 w 390"/>
              <a:gd name="T3" fmla="*/ 0 h 445"/>
              <a:gd name="T4" fmla="*/ 310 w 390"/>
              <a:gd name="T5" fmla="*/ 0 h 445"/>
              <a:gd name="T6" fmla="*/ 292 w 390"/>
              <a:gd name="T7" fmla="*/ 28 h 445"/>
              <a:gd name="T8" fmla="*/ 292 w 390"/>
              <a:gd name="T9" fmla="*/ 444 h 445"/>
              <a:gd name="T10" fmla="*/ 389 w 390"/>
              <a:gd name="T11" fmla="*/ 444 h 445"/>
              <a:gd name="T12" fmla="*/ 389 w 390"/>
              <a:gd name="T13" fmla="*/ 28 h 445"/>
              <a:gd name="T14" fmla="*/ 371 w 390"/>
              <a:gd name="T15" fmla="*/ 0 h 445"/>
              <a:gd name="T16" fmla="*/ 221 w 390"/>
              <a:gd name="T17" fmla="*/ 151 h 445"/>
              <a:gd name="T18" fmla="*/ 221 w 390"/>
              <a:gd name="T19" fmla="*/ 151 h 445"/>
              <a:gd name="T20" fmla="*/ 168 w 390"/>
              <a:gd name="T21" fmla="*/ 151 h 445"/>
              <a:gd name="T22" fmla="*/ 141 w 390"/>
              <a:gd name="T23" fmla="*/ 178 h 445"/>
              <a:gd name="T24" fmla="*/ 141 w 390"/>
              <a:gd name="T25" fmla="*/ 444 h 445"/>
              <a:gd name="T26" fmla="*/ 248 w 390"/>
              <a:gd name="T27" fmla="*/ 444 h 445"/>
              <a:gd name="T28" fmla="*/ 248 w 390"/>
              <a:gd name="T29" fmla="*/ 178 h 445"/>
              <a:gd name="T30" fmla="*/ 221 w 390"/>
              <a:gd name="T31" fmla="*/ 151 h 445"/>
              <a:gd name="T32" fmla="*/ 70 w 390"/>
              <a:gd name="T33" fmla="*/ 302 h 445"/>
              <a:gd name="T34" fmla="*/ 70 w 390"/>
              <a:gd name="T35" fmla="*/ 302 h 445"/>
              <a:gd name="T36" fmla="*/ 17 w 390"/>
              <a:gd name="T37" fmla="*/ 302 h 445"/>
              <a:gd name="T38" fmla="*/ 0 w 390"/>
              <a:gd name="T39" fmla="*/ 319 h 445"/>
              <a:gd name="T40" fmla="*/ 0 w 390"/>
              <a:gd name="T41" fmla="*/ 444 h 445"/>
              <a:gd name="T42" fmla="*/ 97 w 390"/>
              <a:gd name="T43" fmla="*/ 444 h 445"/>
              <a:gd name="T44" fmla="*/ 97 w 390"/>
              <a:gd name="T45" fmla="*/ 319 h 445"/>
              <a:gd name="T46" fmla="*/ 70 w 390"/>
              <a:gd name="T47" fmla="*/ 30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7" name="Freeform 167"/>
          <p:cNvSpPr>
            <a:spLocks noChangeArrowheads="1"/>
          </p:cNvSpPr>
          <p:nvPr/>
        </p:nvSpPr>
        <p:spPr bwMode="auto">
          <a:xfrm>
            <a:off x="9554105" y="5446603"/>
            <a:ext cx="250509" cy="250509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8" name="Freeform 168"/>
          <p:cNvSpPr>
            <a:spLocks noChangeArrowheads="1"/>
          </p:cNvSpPr>
          <p:nvPr/>
        </p:nvSpPr>
        <p:spPr bwMode="auto">
          <a:xfrm>
            <a:off x="11236221" y="4791320"/>
            <a:ext cx="297977" cy="255783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9" name="Freeform 169"/>
          <p:cNvSpPr>
            <a:spLocks noChangeArrowheads="1"/>
          </p:cNvSpPr>
          <p:nvPr/>
        </p:nvSpPr>
        <p:spPr bwMode="auto">
          <a:xfrm>
            <a:off x="9498471" y="2421561"/>
            <a:ext cx="290065" cy="232052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0" name="Freeform 170"/>
          <p:cNvSpPr>
            <a:spLocks noChangeArrowheads="1"/>
          </p:cNvSpPr>
          <p:nvPr/>
        </p:nvSpPr>
        <p:spPr bwMode="auto">
          <a:xfrm>
            <a:off x="1245931" y="2969185"/>
            <a:ext cx="234688" cy="27688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1" name="Freeform 171"/>
          <p:cNvSpPr>
            <a:spLocks noChangeArrowheads="1"/>
          </p:cNvSpPr>
          <p:nvPr/>
        </p:nvSpPr>
        <p:spPr bwMode="auto">
          <a:xfrm>
            <a:off x="1839244" y="2979733"/>
            <a:ext cx="234689" cy="27688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303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2"/>
            <a:ext cx="12190413" cy="685710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303966" y="5203107"/>
            <a:ext cx="11276766" cy="858734"/>
            <a:chOff x="-608013" y="10406675"/>
            <a:chExt cx="21248415" cy="1717691"/>
          </a:xfrm>
        </p:grpSpPr>
        <p:sp>
          <p:nvSpPr>
            <p:cNvPr id="8" name="Rounded Rectangle 7"/>
            <p:cNvSpPr/>
            <p:nvPr/>
          </p:nvSpPr>
          <p:spPr>
            <a:xfrm>
              <a:off x="-608013" y="10406675"/>
              <a:ext cx="17658890" cy="1717651"/>
            </a:xfrm>
            <a:prstGeom prst="roundRect">
              <a:avLst/>
            </a:prstGeom>
            <a:solidFill>
              <a:srgbClr val="000000">
                <a:alpha val="65098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839785" y="10406715"/>
              <a:ext cx="19800617" cy="1717651"/>
            </a:xfrm>
            <a:prstGeom prst="rect">
              <a:avLst/>
            </a:prstGeom>
            <a:noFill/>
            <a:ln w="76200">
              <a:noFill/>
            </a:ln>
            <a:effectLst>
              <a:softEdge rad="0"/>
            </a:effectLst>
          </p:spPr>
          <p:txBody>
            <a:bodyPr vert="horz" wrap="square" lIns="0" tIns="89988" rIns="359953" bIns="89988" rtlCol="0" anchor="ctr">
              <a:spAutoFit/>
            </a:bodyPr>
            <a:lstStyle>
              <a:lvl1pPr algn="ctr" defTabSz="1219261" rtl="0" eaLnBrk="1" latinLnBrk="0" hangingPunct="1">
                <a:spcBef>
                  <a:spcPct val="0"/>
                </a:spcBef>
                <a:buNone/>
                <a:defRPr sz="7500" kern="1200">
                  <a:solidFill>
                    <a:schemeClr val="bg2"/>
                  </a:solidFill>
                  <a:latin typeface="Raleway ExtraBold"/>
                  <a:ea typeface="+mj-ea"/>
                  <a:cs typeface="Raleway ExtraBold"/>
                </a:defRPr>
              </a:lvl1pPr>
            </a:lstStyle>
            <a:p>
              <a:pPr algn="l"/>
              <a:r>
                <a:rPr lang="en-US" sz="439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Images/Title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1286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reeform 1"/>
          <p:cNvSpPr>
            <a:spLocks noChangeArrowheads="1"/>
          </p:cNvSpPr>
          <p:nvPr/>
        </p:nvSpPr>
        <p:spPr bwMode="auto">
          <a:xfrm>
            <a:off x="6710137" y="2328906"/>
            <a:ext cx="220242" cy="215060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1" name="Freeform 2"/>
          <p:cNvSpPr>
            <a:spLocks noChangeArrowheads="1"/>
          </p:cNvSpPr>
          <p:nvPr/>
        </p:nvSpPr>
        <p:spPr bwMode="auto">
          <a:xfrm>
            <a:off x="7881311" y="2323724"/>
            <a:ext cx="209878" cy="225424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2" name="Freeform 3"/>
          <p:cNvSpPr>
            <a:spLocks noChangeArrowheads="1"/>
          </p:cNvSpPr>
          <p:nvPr/>
        </p:nvSpPr>
        <p:spPr bwMode="auto">
          <a:xfrm>
            <a:off x="6132323" y="2323724"/>
            <a:ext cx="209880" cy="225424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3" name="Freeform 4"/>
          <p:cNvSpPr>
            <a:spLocks noChangeArrowheads="1"/>
          </p:cNvSpPr>
          <p:nvPr/>
        </p:nvSpPr>
        <p:spPr bwMode="auto">
          <a:xfrm>
            <a:off x="7293133" y="2328906"/>
            <a:ext cx="220244" cy="215060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4" name="Freeform 5"/>
          <p:cNvSpPr>
            <a:spLocks noChangeArrowheads="1"/>
          </p:cNvSpPr>
          <p:nvPr/>
        </p:nvSpPr>
        <p:spPr bwMode="auto">
          <a:xfrm>
            <a:off x="9057667" y="2328906"/>
            <a:ext cx="194331" cy="215060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5" name="Freeform 6"/>
          <p:cNvSpPr>
            <a:spLocks noChangeArrowheads="1"/>
          </p:cNvSpPr>
          <p:nvPr/>
        </p:nvSpPr>
        <p:spPr bwMode="auto">
          <a:xfrm>
            <a:off x="8464306" y="2339270"/>
            <a:ext cx="209880" cy="194331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6" name="Freeform 8"/>
          <p:cNvSpPr>
            <a:spLocks noChangeArrowheads="1"/>
          </p:cNvSpPr>
          <p:nvPr/>
        </p:nvSpPr>
        <p:spPr bwMode="auto">
          <a:xfrm>
            <a:off x="1460584" y="2922265"/>
            <a:ext cx="215060" cy="191741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7" name="Freeform 9"/>
          <p:cNvSpPr>
            <a:spLocks noChangeArrowheads="1"/>
          </p:cNvSpPr>
          <p:nvPr/>
        </p:nvSpPr>
        <p:spPr bwMode="auto">
          <a:xfrm>
            <a:off x="887951" y="2911901"/>
            <a:ext cx="194333" cy="215061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8" name="Freeform 10"/>
          <p:cNvSpPr>
            <a:spLocks noChangeArrowheads="1"/>
          </p:cNvSpPr>
          <p:nvPr/>
        </p:nvSpPr>
        <p:spPr bwMode="auto">
          <a:xfrm>
            <a:off x="2017667" y="2885990"/>
            <a:ext cx="272066" cy="266884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9" name="Freeform 11"/>
          <p:cNvSpPr>
            <a:spLocks noChangeArrowheads="1"/>
          </p:cNvSpPr>
          <p:nvPr/>
        </p:nvSpPr>
        <p:spPr bwMode="auto">
          <a:xfrm>
            <a:off x="2600664" y="2885990"/>
            <a:ext cx="272064" cy="266884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0" name="Freeform 12"/>
          <p:cNvSpPr>
            <a:spLocks noChangeArrowheads="1"/>
          </p:cNvSpPr>
          <p:nvPr/>
        </p:nvSpPr>
        <p:spPr bwMode="auto">
          <a:xfrm>
            <a:off x="3183659" y="2885990"/>
            <a:ext cx="272066" cy="266884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1" name="Freeform 13"/>
          <p:cNvSpPr>
            <a:spLocks noChangeArrowheads="1"/>
          </p:cNvSpPr>
          <p:nvPr/>
        </p:nvSpPr>
        <p:spPr bwMode="auto">
          <a:xfrm>
            <a:off x="3766657" y="2885990"/>
            <a:ext cx="272064" cy="266884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2" name="Freeform 14"/>
          <p:cNvSpPr>
            <a:spLocks noChangeArrowheads="1"/>
          </p:cNvSpPr>
          <p:nvPr/>
        </p:nvSpPr>
        <p:spPr bwMode="auto">
          <a:xfrm>
            <a:off x="8433213" y="3567448"/>
            <a:ext cx="272066" cy="67368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3" name="Freeform 15"/>
          <p:cNvSpPr>
            <a:spLocks noChangeArrowheads="1"/>
          </p:cNvSpPr>
          <p:nvPr/>
        </p:nvSpPr>
        <p:spPr bwMode="auto">
          <a:xfrm>
            <a:off x="8464306" y="4036435"/>
            <a:ext cx="220244" cy="292794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4" name="Freeform 16"/>
          <p:cNvSpPr>
            <a:spLocks noChangeArrowheads="1"/>
          </p:cNvSpPr>
          <p:nvPr/>
        </p:nvSpPr>
        <p:spPr bwMode="auto">
          <a:xfrm>
            <a:off x="955320" y="4150443"/>
            <a:ext cx="62186" cy="67368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5" name="Freeform 17"/>
          <p:cNvSpPr>
            <a:spLocks noChangeArrowheads="1"/>
          </p:cNvSpPr>
          <p:nvPr/>
        </p:nvSpPr>
        <p:spPr bwMode="auto">
          <a:xfrm>
            <a:off x="9068032" y="3567448"/>
            <a:ext cx="165830" cy="67368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6" name="Freeform 18"/>
          <p:cNvSpPr>
            <a:spLocks noChangeArrowheads="1"/>
          </p:cNvSpPr>
          <p:nvPr/>
        </p:nvSpPr>
        <p:spPr bwMode="auto">
          <a:xfrm>
            <a:off x="6178962" y="2948176"/>
            <a:ext cx="114008" cy="134737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7" name="Freeform 19"/>
          <p:cNvSpPr>
            <a:spLocks noChangeArrowheads="1"/>
          </p:cNvSpPr>
          <p:nvPr/>
        </p:nvSpPr>
        <p:spPr bwMode="auto">
          <a:xfrm>
            <a:off x="5585604" y="2958541"/>
            <a:ext cx="134737" cy="119190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8" name="Freeform 20"/>
          <p:cNvSpPr>
            <a:spLocks noChangeArrowheads="1"/>
          </p:cNvSpPr>
          <p:nvPr/>
        </p:nvSpPr>
        <p:spPr bwMode="auto">
          <a:xfrm>
            <a:off x="5002607" y="2958541"/>
            <a:ext cx="137329" cy="119190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9" name="Freeform 21"/>
          <p:cNvSpPr>
            <a:spLocks noChangeArrowheads="1"/>
          </p:cNvSpPr>
          <p:nvPr/>
        </p:nvSpPr>
        <p:spPr bwMode="auto">
          <a:xfrm>
            <a:off x="4429976" y="2948176"/>
            <a:ext cx="114008" cy="134737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0" name="Freeform 22"/>
          <p:cNvSpPr>
            <a:spLocks noChangeArrowheads="1"/>
          </p:cNvSpPr>
          <p:nvPr/>
        </p:nvSpPr>
        <p:spPr bwMode="auto">
          <a:xfrm>
            <a:off x="7896858" y="2968905"/>
            <a:ext cx="176194" cy="101054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1" name="Freeform 23"/>
          <p:cNvSpPr>
            <a:spLocks noChangeArrowheads="1"/>
          </p:cNvSpPr>
          <p:nvPr/>
        </p:nvSpPr>
        <p:spPr bwMode="auto">
          <a:xfrm>
            <a:off x="7313861" y="2963723"/>
            <a:ext cx="178787" cy="106236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2" name="Freeform 24"/>
          <p:cNvSpPr>
            <a:spLocks noChangeArrowheads="1"/>
          </p:cNvSpPr>
          <p:nvPr/>
        </p:nvSpPr>
        <p:spPr bwMode="auto">
          <a:xfrm>
            <a:off x="8516128" y="2932630"/>
            <a:ext cx="106236" cy="17360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3" name="Freeform 25"/>
          <p:cNvSpPr>
            <a:spLocks noChangeArrowheads="1"/>
          </p:cNvSpPr>
          <p:nvPr/>
        </p:nvSpPr>
        <p:spPr bwMode="auto">
          <a:xfrm>
            <a:off x="6767141" y="2932630"/>
            <a:ext cx="103644" cy="17360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4" name="Freeform 26"/>
          <p:cNvSpPr>
            <a:spLocks noChangeArrowheads="1"/>
          </p:cNvSpPr>
          <p:nvPr/>
        </p:nvSpPr>
        <p:spPr bwMode="auto">
          <a:xfrm>
            <a:off x="6679044" y="3525990"/>
            <a:ext cx="282428" cy="145101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5" name="Freeform 27"/>
          <p:cNvSpPr>
            <a:spLocks noChangeArrowheads="1"/>
          </p:cNvSpPr>
          <p:nvPr/>
        </p:nvSpPr>
        <p:spPr bwMode="auto">
          <a:xfrm>
            <a:off x="4927466" y="3525990"/>
            <a:ext cx="282428" cy="145101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6" name="Freeform 28"/>
          <p:cNvSpPr>
            <a:spLocks noChangeArrowheads="1"/>
          </p:cNvSpPr>
          <p:nvPr/>
        </p:nvSpPr>
        <p:spPr bwMode="auto">
          <a:xfrm>
            <a:off x="5580421" y="3458622"/>
            <a:ext cx="145101" cy="287610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7" name="Freeform 29"/>
          <p:cNvSpPr>
            <a:spLocks noChangeArrowheads="1"/>
          </p:cNvSpPr>
          <p:nvPr/>
        </p:nvSpPr>
        <p:spPr bwMode="auto">
          <a:xfrm>
            <a:off x="6163416" y="3458622"/>
            <a:ext cx="145101" cy="287610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8" name="Freeform 30"/>
          <p:cNvSpPr>
            <a:spLocks noChangeArrowheads="1"/>
          </p:cNvSpPr>
          <p:nvPr/>
        </p:nvSpPr>
        <p:spPr bwMode="auto">
          <a:xfrm>
            <a:off x="9021392" y="4051982"/>
            <a:ext cx="261700" cy="266884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9" name="Freeform 31"/>
          <p:cNvSpPr>
            <a:spLocks noChangeArrowheads="1"/>
          </p:cNvSpPr>
          <p:nvPr/>
        </p:nvSpPr>
        <p:spPr bwMode="auto">
          <a:xfrm>
            <a:off x="7334590" y="3450848"/>
            <a:ext cx="134737" cy="292794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0" name="Freeform 32"/>
          <p:cNvSpPr>
            <a:spLocks noChangeArrowheads="1"/>
          </p:cNvSpPr>
          <p:nvPr/>
        </p:nvSpPr>
        <p:spPr bwMode="auto">
          <a:xfrm>
            <a:off x="3766657" y="2297813"/>
            <a:ext cx="272064" cy="277246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1" name="Freeform 33"/>
          <p:cNvSpPr>
            <a:spLocks noChangeArrowheads="1"/>
          </p:cNvSpPr>
          <p:nvPr/>
        </p:nvSpPr>
        <p:spPr bwMode="auto">
          <a:xfrm>
            <a:off x="3225117" y="2313359"/>
            <a:ext cx="189151" cy="246153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2" name="Freeform 34"/>
          <p:cNvSpPr>
            <a:spLocks noChangeArrowheads="1"/>
          </p:cNvSpPr>
          <p:nvPr/>
        </p:nvSpPr>
        <p:spPr bwMode="auto">
          <a:xfrm>
            <a:off x="2642122" y="2297813"/>
            <a:ext cx="189149" cy="277246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3" name="Freeform 35"/>
          <p:cNvSpPr>
            <a:spLocks noChangeArrowheads="1"/>
          </p:cNvSpPr>
          <p:nvPr/>
        </p:nvSpPr>
        <p:spPr bwMode="auto">
          <a:xfrm>
            <a:off x="4450705" y="2313359"/>
            <a:ext cx="72550" cy="246153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4" name="Freeform 36"/>
          <p:cNvSpPr>
            <a:spLocks noChangeArrowheads="1"/>
          </p:cNvSpPr>
          <p:nvPr/>
        </p:nvSpPr>
        <p:spPr bwMode="auto">
          <a:xfrm>
            <a:off x="4976696" y="2313359"/>
            <a:ext cx="189151" cy="246153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5" name="Freeform 37"/>
          <p:cNvSpPr>
            <a:spLocks noChangeArrowheads="1"/>
          </p:cNvSpPr>
          <p:nvPr/>
        </p:nvSpPr>
        <p:spPr bwMode="auto">
          <a:xfrm>
            <a:off x="2668033" y="3474169"/>
            <a:ext cx="134737" cy="256517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6" name="Freeform 38"/>
          <p:cNvSpPr>
            <a:spLocks noChangeArrowheads="1"/>
          </p:cNvSpPr>
          <p:nvPr/>
        </p:nvSpPr>
        <p:spPr bwMode="auto">
          <a:xfrm>
            <a:off x="9114671" y="2948176"/>
            <a:ext cx="77733" cy="134737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7" name="Freeform 39"/>
          <p:cNvSpPr>
            <a:spLocks noChangeArrowheads="1"/>
          </p:cNvSpPr>
          <p:nvPr/>
        </p:nvSpPr>
        <p:spPr bwMode="auto">
          <a:xfrm>
            <a:off x="919045" y="3562266"/>
            <a:ext cx="137329" cy="77733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8" name="Freeform 40"/>
          <p:cNvSpPr>
            <a:spLocks noChangeArrowheads="1"/>
          </p:cNvSpPr>
          <p:nvPr/>
        </p:nvSpPr>
        <p:spPr bwMode="auto">
          <a:xfrm>
            <a:off x="1502042" y="3562266"/>
            <a:ext cx="137327" cy="77733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9" name="Freeform 41"/>
          <p:cNvSpPr>
            <a:spLocks noChangeArrowheads="1"/>
          </p:cNvSpPr>
          <p:nvPr/>
        </p:nvSpPr>
        <p:spPr bwMode="auto">
          <a:xfrm>
            <a:off x="2110947" y="3531173"/>
            <a:ext cx="77733" cy="137327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0" name="Freeform 42"/>
          <p:cNvSpPr>
            <a:spLocks noChangeArrowheads="1"/>
          </p:cNvSpPr>
          <p:nvPr/>
        </p:nvSpPr>
        <p:spPr bwMode="auto">
          <a:xfrm>
            <a:off x="4417020" y="3474169"/>
            <a:ext cx="137329" cy="256517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1" name="Freeform 43"/>
          <p:cNvSpPr>
            <a:spLocks noChangeArrowheads="1"/>
          </p:cNvSpPr>
          <p:nvPr/>
        </p:nvSpPr>
        <p:spPr bwMode="auto">
          <a:xfrm>
            <a:off x="3777021" y="3531173"/>
            <a:ext cx="251335" cy="137327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2" name="Freeform 44"/>
          <p:cNvSpPr>
            <a:spLocks noChangeArrowheads="1"/>
          </p:cNvSpPr>
          <p:nvPr/>
        </p:nvSpPr>
        <p:spPr bwMode="auto">
          <a:xfrm>
            <a:off x="3194024" y="3531173"/>
            <a:ext cx="251337" cy="137327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3" name="Freeform 88"/>
          <p:cNvSpPr>
            <a:spLocks noChangeArrowheads="1"/>
          </p:cNvSpPr>
          <p:nvPr/>
        </p:nvSpPr>
        <p:spPr bwMode="auto">
          <a:xfrm>
            <a:off x="2714673" y="4093439"/>
            <a:ext cx="44048" cy="41457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4" name="Freeform 89"/>
          <p:cNvSpPr>
            <a:spLocks noChangeArrowheads="1"/>
          </p:cNvSpPr>
          <p:nvPr/>
        </p:nvSpPr>
        <p:spPr bwMode="auto">
          <a:xfrm>
            <a:off x="2699127" y="4140079"/>
            <a:ext cx="72550" cy="137329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5" name="Freeform 90"/>
          <p:cNvSpPr>
            <a:spLocks noChangeArrowheads="1"/>
          </p:cNvSpPr>
          <p:nvPr/>
        </p:nvSpPr>
        <p:spPr bwMode="auto">
          <a:xfrm>
            <a:off x="2012486" y="4041617"/>
            <a:ext cx="282430" cy="282430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6" name="Freeform 91"/>
          <p:cNvSpPr>
            <a:spLocks noChangeArrowheads="1"/>
          </p:cNvSpPr>
          <p:nvPr/>
        </p:nvSpPr>
        <p:spPr bwMode="auto">
          <a:xfrm>
            <a:off x="934591" y="1717408"/>
            <a:ext cx="103644" cy="266882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7" name="Freeform 92"/>
          <p:cNvSpPr>
            <a:spLocks noChangeArrowheads="1"/>
          </p:cNvSpPr>
          <p:nvPr/>
        </p:nvSpPr>
        <p:spPr bwMode="auto">
          <a:xfrm>
            <a:off x="2022850" y="1717408"/>
            <a:ext cx="261701" cy="266882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8" name="Freeform 93"/>
          <p:cNvSpPr>
            <a:spLocks noChangeArrowheads="1"/>
          </p:cNvSpPr>
          <p:nvPr/>
        </p:nvSpPr>
        <p:spPr bwMode="auto">
          <a:xfrm>
            <a:off x="1491677" y="1704452"/>
            <a:ext cx="155466" cy="290203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9" name="Freeform 94"/>
          <p:cNvSpPr>
            <a:spLocks noChangeArrowheads="1"/>
          </p:cNvSpPr>
          <p:nvPr/>
        </p:nvSpPr>
        <p:spPr bwMode="auto">
          <a:xfrm>
            <a:off x="815401" y="2297813"/>
            <a:ext cx="308341" cy="313521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0" name="Freeform 95"/>
          <p:cNvSpPr>
            <a:spLocks noChangeArrowheads="1"/>
          </p:cNvSpPr>
          <p:nvPr/>
        </p:nvSpPr>
        <p:spPr bwMode="auto">
          <a:xfrm>
            <a:off x="1439855" y="2300403"/>
            <a:ext cx="261700" cy="261701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1" name="Freeform 96"/>
          <p:cNvSpPr>
            <a:spLocks noChangeArrowheads="1"/>
          </p:cNvSpPr>
          <p:nvPr/>
        </p:nvSpPr>
        <p:spPr bwMode="auto">
          <a:xfrm>
            <a:off x="9016210" y="1774412"/>
            <a:ext cx="266882" cy="147691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2" name="Freeform 97"/>
          <p:cNvSpPr>
            <a:spLocks noChangeArrowheads="1"/>
          </p:cNvSpPr>
          <p:nvPr/>
        </p:nvSpPr>
        <p:spPr bwMode="auto">
          <a:xfrm>
            <a:off x="3245846" y="1761456"/>
            <a:ext cx="145101" cy="183969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3" name="Freeform 98"/>
          <p:cNvSpPr>
            <a:spLocks noChangeArrowheads="1"/>
          </p:cNvSpPr>
          <p:nvPr/>
        </p:nvSpPr>
        <p:spPr bwMode="auto">
          <a:xfrm>
            <a:off x="3929895" y="1751092"/>
            <a:ext cx="51822" cy="204697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4" name="Freeform 99"/>
          <p:cNvSpPr>
            <a:spLocks noChangeArrowheads="1"/>
          </p:cNvSpPr>
          <p:nvPr/>
        </p:nvSpPr>
        <p:spPr bwMode="auto">
          <a:xfrm>
            <a:off x="3826251" y="1751092"/>
            <a:ext cx="51822" cy="204697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5" name="Freeform 100"/>
          <p:cNvSpPr>
            <a:spLocks noChangeArrowheads="1"/>
          </p:cNvSpPr>
          <p:nvPr/>
        </p:nvSpPr>
        <p:spPr bwMode="auto">
          <a:xfrm>
            <a:off x="4380744" y="1751092"/>
            <a:ext cx="209880" cy="204697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6" name="Freeform 101"/>
          <p:cNvSpPr>
            <a:spLocks noChangeArrowheads="1"/>
          </p:cNvSpPr>
          <p:nvPr/>
        </p:nvSpPr>
        <p:spPr bwMode="auto">
          <a:xfrm>
            <a:off x="4981878" y="1766638"/>
            <a:ext cx="176194" cy="171012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7" name="Freeform 102"/>
          <p:cNvSpPr>
            <a:spLocks noChangeArrowheads="1"/>
          </p:cNvSpPr>
          <p:nvPr/>
        </p:nvSpPr>
        <p:spPr bwMode="auto">
          <a:xfrm>
            <a:off x="5523417" y="1766638"/>
            <a:ext cx="259110" cy="171012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8" name="Freeform 103"/>
          <p:cNvSpPr>
            <a:spLocks noChangeArrowheads="1"/>
          </p:cNvSpPr>
          <p:nvPr/>
        </p:nvSpPr>
        <p:spPr bwMode="auto">
          <a:xfrm>
            <a:off x="6106412" y="1766638"/>
            <a:ext cx="261701" cy="171012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9" name="Freeform 104"/>
          <p:cNvSpPr>
            <a:spLocks noChangeArrowheads="1"/>
          </p:cNvSpPr>
          <p:nvPr/>
        </p:nvSpPr>
        <p:spPr bwMode="auto">
          <a:xfrm>
            <a:off x="6730866" y="1766638"/>
            <a:ext cx="176194" cy="171012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0" name="Freeform 105"/>
          <p:cNvSpPr>
            <a:spLocks noChangeArrowheads="1"/>
          </p:cNvSpPr>
          <p:nvPr/>
        </p:nvSpPr>
        <p:spPr bwMode="auto">
          <a:xfrm>
            <a:off x="7313861" y="1766638"/>
            <a:ext cx="178787" cy="171012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1" name="Freeform 107"/>
          <p:cNvSpPr>
            <a:spLocks noChangeArrowheads="1"/>
          </p:cNvSpPr>
          <p:nvPr/>
        </p:nvSpPr>
        <p:spPr bwMode="auto">
          <a:xfrm>
            <a:off x="7870946" y="1735545"/>
            <a:ext cx="230606" cy="228016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2" name="Freeform 108"/>
          <p:cNvSpPr>
            <a:spLocks noChangeArrowheads="1"/>
          </p:cNvSpPr>
          <p:nvPr/>
        </p:nvSpPr>
        <p:spPr bwMode="auto">
          <a:xfrm>
            <a:off x="8438395" y="1717408"/>
            <a:ext cx="259110" cy="266882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3" name="Freeform 109"/>
          <p:cNvSpPr>
            <a:spLocks noChangeArrowheads="1"/>
          </p:cNvSpPr>
          <p:nvPr/>
        </p:nvSpPr>
        <p:spPr bwMode="auto">
          <a:xfrm>
            <a:off x="2595482" y="4046800"/>
            <a:ext cx="282428" cy="277248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4" name="Freeform 110"/>
          <p:cNvSpPr>
            <a:spLocks noChangeArrowheads="1"/>
          </p:cNvSpPr>
          <p:nvPr/>
        </p:nvSpPr>
        <p:spPr bwMode="auto">
          <a:xfrm>
            <a:off x="3178477" y="4046800"/>
            <a:ext cx="282430" cy="277248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77 w 479"/>
              <a:gd name="T17" fmla="*/ 222 h 471"/>
              <a:gd name="T18" fmla="*/ 212 w 479"/>
              <a:gd name="T19" fmla="*/ 240 h 471"/>
              <a:gd name="T20" fmla="*/ 240 w 479"/>
              <a:gd name="T21" fmla="*/ 257 h 471"/>
              <a:gd name="T22" fmla="*/ 265 w 479"/>
              <a:gd name="T23" fmla="*/ 266 h 471"/>
              <a:gd name="T24" fmla="*/ 274 w 479"/>
              <a:gd name="T25" fmla="*/ 275 h 471"/>
              <a:gd name="T26" fmla="*/ 265 w 479"/>
              <a:gd name="T27" fmla="*/ 293 h 471"/>
              <a:gd name="T28" fmla="*/ 240 w 479"/>
              <a:gd name="T29" fmla="*/ 302 h 471"/>
              <a:gd name="T30" fmla="*/ 186 w 479"/>
              <a:gd name="T31" fmla="*/ 284 h 471"/>
              <a:gd name="T32" fmla="*/ 159 w 479"/>
              <a:gd name="T33" fmla="*/ 311 h 471"/>
              <a:gd name="T34" fmla="*/ 230 w 479"/>
              <a:gd name="T35" fmla="*/ 347 h 471"/>
              <a:gd name="T36" fmla="*/ 230 w 479"/>
              <a:gd name="T37" fmla="*/ 382 h 471"/>
              <a:gd name="T38" fmla="*/ 257 w 479"/>
              <a:gd name="T39" fmla="*/ 382 h 471"/>
              <a:gd name="T40" fmla="*/ 257 w 479"/>
              <a:gd name="T41" fmla="*/ 347 h 471"/>
              <a:gd name="T42" fmla="*/ 301 w 479"/>
              <a:gd name="T43" fmla="*/ 328 h 471"/>
              <a:gd name="T44" fmla="*/ 319 w 479"/>
              <a:gd name="T45" fmla="*/ 293 h 471"/>
              <a:gd name="T46" fmla="*/ 408 w 479"/>
              <a:gd name="T47" fmla="*/ 328 h 471"/>
              <a:gd name="T48" fmla="*/ 240 w 479"/>
              <a:gd name="T49" fmla="*/ 426 h 471"/>
              <a:gd name="T50" fmla="*/ 44 w 479"/>
              <a:gd name="T51" fmla="*/ 231 h 471"/>
              <a:gd name="T52" fmla="*/ 53 w 479"/>
              <a:gd name="T53" fmla="*/ 169 h 471"/>
              <a:gd name="T54" fmla="*/ 310 w 479"/>
              <a:gd name="T55" fmla="*/ 231 h 471"/>
              <a:gd name="T56" fmla="*/ 310 w 479"/>
              <a:gd name="T57" fmla="*/ 231 h 471"/>
              <a:gd name="T58" fmla="*/ 265 w 479"/>
              <a:gd name="T59" fmla="*/ 213 h 471"/>
              <a:gd name="T60" fmla="*/ 248 w 479"/>
              <a:gd name="T61" fmla="*/ 204 h 471"/>
              <a:gd name="T62" fmla="*/ 212 w 479"/>
              <a:gd name="T63" fmla="*/ 187 h 471"/>
              <a:gd name="T64" fmla="*/ 212 w 479"/>
              <a:gd name="T65" fmla="*/ 187 h 471"/>
              <a:gd name="T66" fmla="*/ 221 w 479"/>
              <a:gd name="T67" fmla="*/ 169 h 471"/>
              <a:gd name="T68" fmla="*/ 240 w 479"/>
              <a:gd name="T69" fmla="*/ 169 h 471"/>
              <a:gd name="T70" fmla="*/ 284 w 479"/>
              <a:gd name="T71" fmla="*/ 178 h 471"/>
              <a:gd name="T72" fmla="*/ 319 w 479"/>
              <a:gd name="T73" fmla="*/ 151 h 471"/>
              <a:gd name="T74" fmla="*/ 257 w 479"/>
              <a:gd name="T75" fmla="*/ 125 h 471"/>
              <a:gd name="T76" fmla="*/ 257 w 479"/>
              <a:gd name="T77" fmla="*/ 90 h 471"/>
              <a:gd name="T78" fmla="*/ 230 w 479"/>
              <a:gd name="T79" fmla="*/ 90 h 471"/>
              <a:gd name="T80" fmla="*/ 230 w 479"/>
              <a:gd name="T81" fmla="*/ 125 h 471"/>
              <a:gd name="T82" fmla="*/ 186 w 479"/>
              <a:gd name="T83" fmla="*/ 143 h 471"/>
              <a:gd name="T84" fmla="*/ 168 w 479"/>
              <a:gd name="T85" fmla="*/ 169 h 471"/>
              <a:gd name="T86" fmla="*/ 80 w 479"/>
              <a:gd name="T87" fmla="*/ 125 h 471"/>
              <a:gd name="T88" fmla="*/ 240 w 479"/>
              <a:gd name="T89" fmla="*/ 37 h 471"/>
              <a:gd name="T90" fmla="*/ 434 w 479"/>
              <a:gd name="T91" fmla="*/ 231 h 471"/>
              <a:gd name="T92" fmla="*/ 425 w 479"/>
              <a:gd name="T93" fmla="*/ 284 h 471"/>
              <a:gd name="T94" fmla="*/ 310 w 479"/>
              <a:gd name="T95" fmla="*/ 23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77" y="222"/>
                  <a:pt x="177" y="222"/>
                  <a:pt x="177" y="222"/>
                </a:cubicBezTo>
                <a:cubicBezTo>
                  <a:pt x="212" y="240"/>
                  <a:pt x="212" y="240"/>
                  <a:pt x="212" y="240"/>
                </a:cubicBezTo>
                <a:cubicBezTo>
                  <a:pt x="240" y="257"/>
                  <a:pt x="240" y="257"/>
                  <a:pt x="240" y="257"/>
                </a:cubicBezTo>
                <a:cubicBezTo>
                  <a:pt x="265" y="266"/>
                  <a:pt x="265" y="266"/>
                  <a:pt x="265" y="266"/>
                </a:cubicBezTo>
                <a:lnTo>
                  <a:pt x="274" y="275"/>
                </a:lnTo>
                <a:cubicBezTo>
                  <a:pt x="274" y="284"/>
                  <a:pt x="265" y="293"/>
                  <a:pt x="265" y="293"/>
                </a:cubicBezTo>
                <a:cubicBezTo>
                  <a:pt x="257" y="302"/>
                  <a:pt x="248" y="302"/>
                  <a:pt x="240" y="302"/>
                </a:cubicBezTo>
                <a:cubicBezTo>
                  <a:pt x="221" y="302"/>
                  <a:pt x="203" y="293"/>
                  <a:pt x="186" y="284"/>
                </a:cubicBezTo>
                <a:cubicBezTo>
                  <a:pt x="159" y="311"/>
                  <a:pt x="159" y="311"/>
                  <a:pt x="159" y="311"/>
                </a:cubicBezTo>
                <a:cubicBezTo>
                  <a:pt x="177" y="328"/>
                  <a:pt x="203" y="347"/>
                  <a:pt x="230" y="347"/>
                </a:cubicBezTo>
                <a:cubicBezTo>
                  <a:pt x="230" y="382"/>
                  <a:pt x="230" y="382"/>
                  <a:pt x="230" y="382"/>
                </a:cubicBezTo>
                <a:cubicBezTo>
                  <a:pt x="257" y="382"/>
                  <a:pt x="257" y="382"/>
                  <a:pt x="257" y="382"/>
                </a:cubicBezTo>
                <a:cubicBezTo>
                  <a:pt x="257" y="347"/>
                  <a:pt x="257" y="347"/>
                  <a:pt x="257" y="347"/>
                </a:cubicBezTo>
                <a:cubicBezTo>
                  <a:pt x="274" y="338"/>
                  <a:pt x="284" y="338"/>
                  <a:pt x="301" y="328"/>
                </a:cubicBezTo>
                <a:cubicBezTo>
                  <a:pt x="310" y="319"/>
                  <a:pt x="319" y="302"/>
                  <a:pt x="319" y="293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87"/>
                  <a:pt x="53" y="169"/>
                </a:cubicBezTo>
                <a:close/>
                <a:moveTo>
                  <a:pt x="310" y="231"/>
                </a:moveTo>
                <a:lnTo>
                  <a:pt x="310" y="231"/>
                </a:lnTo>
                <a:cubicBezTo>
                  <a:pt x="265" y="213"/>
                  <a:pt x="265" y="213"/>
                  <a:pt x="265" y="213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212" y="187"/>
                  <a:pt x="212" y="187"/>
                  <a:pt x="212" y="187"/>
                </a:cubicBezTo>
                <a:lnTo>
                  <a:pt x="212" y="187"/>
                </a:lnTo>
                <a:cubicBezTo>
                  <a:pt x="212" y="178"/>
                  <a:pt x="221" y="178"/>
                  <a:pt x="221" y="169"/>
                </a:cubicBezTo>
                <a:cubicBezTo>
                  <a:pt x="230" y="169"/>
                  <a:pt x="240" y="169"/>
                  <a:pt x="240" y="169"/>
                </a:cubicBezTo>
                <a:cubicBezTo>
                  <a:pt x="257" y="169"/>
                  <a:pt x="274" y="169"/>
                  <a:pt x="284" y="178"/>
                </a:cubicBezTo>
                <a:cubicBezTo>
                  <a:pt x="319" y="151"/>
                  <a:pt x="319" y="151"/>
                  <a:pt x="319" y="151"/>
                </a:cubicBezTo>
                <a:cubicBezTo>
                  <a:pt x="301" y="134"/>
                  <a:pt x="274" y="125"/>
                  <a:pt x="257" y="125"/>
                </a:cubicBezTo>
                <a:cubicBezTo>
                  <a:pt x="257" y="90"/>
                  <a:pt x="257" y="90"/>
                  <a:pt x="257" y="90"/>
                </a:cubicBezTo>
                <a:cubicBezTo>
                  <a:pt x="230" y="90"/>
                  <a:pt x="230" y="90"/>
                  <a:pt x="230" y="90"/>
                </a:cubicBezTo>
                <a:cubicBezTo>
                  <a:pt x="230" y="125"/>
                  <a:pt x="230" y="125"/>
                  <a:pt x="230" y="125"/>
                </a:cubicBezTo>
                <a:cubicBezTo>
                  <a:pt x="212" y="125"/>
                  <a:pt x="203" y="134"/>
                  <a:pt x="186" y="143"/>
                </a:cubicBezTo>
                <a:cubicBezTo>
                  <a:pt x="177" y="143"/>
                  <a:pt x="168" y="160"/>
                  <a:pt x="168" y="169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8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310" y="2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5" name="Freeform 111"/>
          <p:cNvSpPr>
            <a:spLocks noChangeArrowheads="1"/>
          </p:cNvSpPr>
          <p:nvPr/>
        </p:nvSpPr>
        <p:spPr bwMode="auto">
          <a:xfrm>
            <a:off x="3761475" y="4046800"/>
            <a:ext cx="282428" cy="277248"/>
          </a:xfrm>
          <a:custGeom>
            <a:avLst/>
            <a:gdLst>
              <a:gd name="T0" fmla="*/ 240 w 480"/>
              <a:gd name="T1" fmla="*/ 0 h 471"/>
              <a:gd name="T2" fmla="*/ 240 w 480"/>
              <a:gd name="T3" fmla="*/ 0 h 471"/>
              <a:gd name="T4" fmla="*/ 0 w 480"/>
              <a:gd name="T5" fmla="*/ 231 h 471"/>
              <a:gd name="T6" fmla="*/ 240 w 480"/>
              <a:gd name="T7" fmla="*/ 470 h 471"/>
              <a:gd name="T8" fmla="*/ 479 w 480"/>
              <a:gd name="T9" fmla="*/ 231 h 471"/>
              <a:gd name="T10" fmla="*/ 240 w 480"/>
              <a:gd name="T11" fmla="*/ 0 h 471"/>
              <a:gd name="T12" fmla="*/ 53 w 480"/>
              <a:gd name="T13" fmla="*/ 169 h 471"/>
              <a:gd name="T14" fmla="*/ 53 w 480"/>
              <a:gd name="T15" fmla="*/ 169 h 471"/>
              <a:gd name="T16" fmla="*/ 115 w 480"/>
              <a:gd name="T17" fmla="*/ 196 h 471"/>
              <a:gd name="T18" fmla="*/ 115 w 480"/>
              <a:gd name="T19" fmla="*/ 196 h 471"/>
              <a:gd name="T20" fmla="*/ 115 w 480"/>
              <a:gd name="T21" fmla="*/ 231 h 471"/>
              <a:gd name="T22" fmla="*/ 134 w 480"/>
              <a:gd name="T23" fmla="*/ 231 h 471"/>
              <a:gd name="T24" fmla="*/ 134 w 480"/>
              <a:gd name="T25" fmla="*/ 240 h 471"/>
              <a:gd name="T26" fmla="*/ 134 w 480"/>
              <a:gd name="T27" fmla="*/ 249 h 471"/>
              <a:gd name="T28" fmla="*/ 115 w 480"/>
              <a:gd name="T29" fmla="*/ 249 h 471"/>
              <a:gd name="T30" fmla="*/ 115 w 480"/>
              <a:gd name="T31" fmla="*/ 275 h 471"/>
              <a:gd name="T32" fmla="*/ 142 w 480"/>
              <a:gd name="T33" fmla="*/ 275 h 471"/>
              <a:gd name="T34" fmla="*/ 160 w 480"/>
              <a:gd name="T35" fmla="*/ 328 h 471"/>
              <a:gd name="T36" fmla="*/ 258 w 480"/>
              <a:gd name="T37" fmla="*/ 373 h 471"/>
              <a:gd name="T38" fmla="*/ 319 w 480"/>
              <a:gd name="T39" fmla="*/ 355 h 471"/>
              <a:gd name="T40" fmla="*/ 311 w 480"/>
              <a:gd name="T41" fmla="*/ 311 h 471"/>
              <a:gd name="T42" fmla="*/ 266 w 480"/>
              <a:gd name="T43" fmla="*/ 319 h 471"/>
              <a:gd name="T44" fmla="*/ 213 w 480"/>
              <a:gd name="T45" fmla="*/ 302 h 471"/>
              <a:gd name="T46" fmla="*/ 205 w 480"/>
              <a:gd name="T47" fmla="*/ 275 h 471"/>
              <a:gd name="T48" fmla="*/ 284 w 480"/>
              <a:gd name="T49" fmla="*/ 275 h 471"/>
              <a:gd name="T50" fmla="*/ 408 w 480"/>
              <a:gd name="T51" fmla="*/ 328 h 471"/>
              <a:gd name="T52" fmla="*/ 240 w 480"/>
              <a:gd name="T53" fmla="*/ 426 h 471"/>
              <a:gd name="T54" fmla="*/ 45 w 480"/>
              <a:gd name="T55" fmla="*/ 231 h 471"/>
              <a:gd name="T56" fmla="*/ 53 w 480"/>
              <a:gd name="T57" fmla="*/ 169 h 471"/>
              <a:gd name="T58" fmla="*/ 302 w 480"/>
              <a:gd name="T59" fmla="*/ 231 h 471"/>
              <a:gd name="T60" fmla="*/ 302 w 480"/>
              <a:gd name="T61" fmla="*/ 231 h 471"/>
              <a:gd name="T62" fmla="*/ 302 w 480"/>
              <a:gd name="T63" fmla="*/ 231 h 471"/>
              <a:gd name="T64" fmla="*/ 302 w 480"/>
              <a:gd name="T65" fmla="*/ 196 h 471"/>
              <a:gd name="T66" fmla="*/ 231 w 480"/>
              <a:gd name="T67" fmla="*/ 196 h 471"/>
              <a:gd name="T68" fmla="*/ 205 w 480"/>
              <a:gd name="T69" fmla="*/ 187 h 471"/>
              <a:gd name="T70" fmla="*/ 213 w 480"/>
              <a:gd name="T71" fmla="*/ 169 h 471"/>
              <a:gd name="T72" fmla="*/ 266 w 480"/>
              <a:gd name="T73" fmla="*/ 151 h 471"/>
              <a:gd name="T74" fmla="*/ 311 w 480"/>
              <a:gd name="T75" fmla="*/ 160 h 471"/>
              <a:gd name="T76" fmla="*/ 319 w 480"/>
              <a:gd name="T77" fmla="*/ 116 h 471"/>
              <a:gd name="T78" fmla="*/ 258 w 480"/>
              <a:gd name="T79" fmla="*/ 107 h 471"/>
              <a:gd name="T80" fmla="*/ 169 w 480"/>
              <a:gd name="T81" fmla="*/ 143 h 471"/>
              <a:gd name="T82" fmla="*/ 151 w 480"/>
              <a:gd name="T83" fmla="*/ 160 h 471"/>
              <a:gd name="T84" fmla="*/ 80 w 480"/>
              <a:gd name="T85" fmla="*/ 125 h 471"/>
              <a:gd name="T86" fmla="*/ 240 w 480"/>
              <a:gd name="T87" fmla="*/ 37 h 471"/>
              <a:gd name="T88" fmla="*/ 434 w 480"/>
              <a:gd name="T89" fmla="*/ 231 h 471"/>
              <a:gd name="T90" fmla="*/ 425 w 480"/>
              <a:gd name="T91" fmla="*/ 284 h 471"/>
              <a:gd name="T92" fmla="*/ 302 w 480"/>
              <a:gd name="T93" fmla="*/ 23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0" h="471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15" y="196"/>
                  <a:pt x="115" y="196"/>
                  <a:pt x="115" y="196"/>
                </a:cubicBezTo>
                <a:lnTo>
                  <a:pt x="115" y="196"/>
                </a:lnTo>
                <a:cubicBezTo>
                  <a:pt x="115" y="231"/>
                  <a:pt x="115" y="231"/>
                  <a:pt x="115" y="231"/>
                </a:cubicBezTo>
                <a:cubicBezTo>
                  <a:pt x="134" y="231"/>
                  <a:pt x="134" y="231"/>
                  <a:pt x="134" y="231"/>
                </a:cubicBezTo>
                <a:cubicBezTo>
                  <a:pt x="134" y="231"/>
                  <a:pt x="134" y="231"/>
                  <a:pt x="134" y="240"/>
                </a:cubicBezTo>
                <a:cubicBezTo>
                  <a:pt x="134" y="249"/>
                  <a:pt x="134" y="249"/>
                  <a:pt x="134" y="249"/>
                </a:cubicBezTo>
                <a:cubicBezTo>
                  <a:pt x="115" y="249"/>
                  <a:pt x="115" y="249"/>
                  <a:pt x="115" y="24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42" y="275"/>
                  <a:pt x="142" y="275"/>
                  <a:pt x="142" y="275"/>
                </a:cubicBezTo>
                <a:cubicBezTo>
                  <a:pt x="142" y="293"/>
                  <a:pt x="151" y="311"/>
                  <a:pt x="160" y="328"/>
                </a:cubicBezTo>
                <a:cubicBezTo>
                  <a:pt x="187" y="355"/>
                  <a:pt x="222" y="373"/>
                  <a:pt x="258" y="373"/>
                </a:cubicBezTo>
                <a:cubicBezTo>
                  <a:pt x="284" y="373"/>
                  <a:pt x="311" y="364"/>
                  <a:pt x="319" y="355"/>
                </a:cubicBezTo>
                <a:cubicBezTo>
                  <a:pt x="311" y="311"/>
                  <a:pt x="311" y="311"/>
                  <a:pt x="311" y="311"/>
                </a:cubicBezTo>
                <a:cubicBezTo>
                  <a:pt x="302" y="319"/>
                  <a:pt x="284" y="319"/>
                  <a:pt x="266" y="319"/>
                </a:cubicBezTo>
                <a:cubicBezTo>
                  <a:pt x="249" y="319"/>
                  <a:pt x="231" y="319"/>
                  <a:pt x="213" y="302"/>
                </a:cubicBezTo>
                <a:cubicBezTo>
                  <a:pt x="205" y="293"/>
                  <a:pt x="205" y="284"/>
                  <a:pt x="205" y="275"/>
                </a:cubicBezTo>
                <a:cubicBezTo>
                  <a:pt x="284" y="275"/>
                  <a:pt x="284" y="275"/>
                  <a:pt x="284" y="275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1" y="426"/>
                  <a:pt x="240" y="426"/>
                </a:cubicBezTo>
                <a:cubicBezTo>
                  <a:pt x="134" y="426"/>
                  <a:pt x="45" y="347"/>
                  <a:pt x="45" y="231"/>
                </a:cubicBezTo>
                <a:cubicBezTo>
                  <a:pt x="45" y="213"/>
                  <a:pt x="45" y="196"/>
                  <a:pt x="53" y="169"/>
                </a:cubicBezTo>
                <a:close/>
                <a:moveTo>
                  <a:pt x="302" y="231"/>
                </a:moveTo>
                <a:lnTo>
                  <a:pt x="302" y="231"/>
                </a:lnTo>
                <a:lnTo>
                  <a:pt x="302" y="231"/>
                </a:lnTo>
                <a:cubicBezTo>
                  <a:pt x="302" y="196"/>
                  <a:pt x="302" y="196"/>
                  <a:pt x="302" y="196"/>
                </a:cubicBezTo>
                <a:cubicBezTo>
                  <a:pt x="231" y="196"/>
                  <a:pt x="231" y="196"/>
                  <a:pt x="231" y="196"/>
                </a:cubicBezTo>
                <a:cubicBezTo>
                  <a:pt x="205" y="187"/>
                  <a:pt x="205" y="187"/>
                  <a:pt x="205" y="187"/>
                </a:cubicBezTo>
                <a:cubicBezTo>
                  <a:pt x="213" y="178"/>
                  <a:pt x="213" y="178"/>
                  <a:pt x="213" y="169"/>
                </a:cubicBezTo>
                <a:cubicBezTo>
                  <a:pt x="231" y="160"/>
                  <a:pt x="249" y="151"/>
                  <a:pt x="266" y="151"/>
                </a:cubicBezTo>
                <a:cubicBezTo>
                  <a:pt x="284" y="151"/>
                  <a:pt x="302" y="160"/>
                  <a:pt x="311" y="160"/>
                </a:cubicBezTo>
                <a:cubicBezTo>
                  <a:pt x="319" y="116"/>
                  <a:pt x="319" y="116"/>
                  <a:pt x="319" y="116"/>
                </a:cubicBezTo>
                <a:cubicBezTo>
                  <a:pt x="302" y="107"/>
                  <a:pt x="284" y="107"/>
                  <a:pt x="258" y="107"/>
                </a:cubicBezTo>
                <a:cubicBezTo>
                  <a:pt x="222" y="107"/>
                  <a:pt x="187" y="116"/>
                  <a:pt x="169" y="143"/>
                </a:cubicBezTo>
                <a:cubicBezTo>
                  <a:pt x="160" y="151"/>
                  <a:pt x="160" y="160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7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302" y="2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6" name="Freeform 112"/>
          <p:cNvSpPr>
            <a:spLocks noChangeArrowheads="1"/>
          </p:cNvSpPr>
          <p:nvPr/>
        </p:nvSpPr>
        <p:spPr bwMode="auto">
          <a:xfrm>
            <a:off x="4344469" y="4046800"/>
            <a:ext cx="282430" cy="277248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53 w 480"/>
              <a:gd name="T13" fmla="*/ 178 h 471"/>
              <a:gd name="T14" fmla="*/ 53 w 480"/>
              <a:gd name="T15" fmla="*/ 178 h 471"/>
              <a:gd name="T16" fmla="*/ 177 w 480"/>
              <a:gd name="T17" fmla="*/ 231 h 471"/>
              <a:gd name="T18" fmla="*/ 151 w 480"/>
              <a:gd name="T19" fmla="*/ 231 h 471"/>
              <a:gd name="T20" fmla="*/ 151 w 480"/>
              <a:gd name="T21" fmla="*/ 266 h 471"/>
              <a:gd name="T22" fmla="*/ 204 w 480"/>
              <a:gd name="T23" fmla="*/ 266 h 471"/>
              <a:gd name="T24" fmla="*/ 213 w 480"/>
              <a:gd name="T25" fmla="*/ 275 h 471"/>
              <a:gd name="T26" fmla="*/ 213 w 480"/>
              <a:gd name="T27" fmla="*/ 293 h 471"/>
              <a:gd name="T28" fmla="*/ 151 w 480"/>
              <a:gd name="T29" fmla="*/ 293 h 471"/>
              <a:gd name="T30" fmla="*/ 151 w 480"/>
              <a:gd name="T31" fmla="*/ 338 h 471"/>
              <a:gd name="T32" fmla="*/ 213 w 480"/>
              <a:gd name="T33" fmla="*/ 338 h 471"/>
              <a:gd name="T34" fmla="*/ 213 w 480"/>
              <a:gd name="T35" fmla="*/ 391 h 471"/>
              <a:gd name="T36" fmla="*/ 266 w 480"/>
              <a:gd name="T37" fmla="*/ 391 h 471"/>
              <a:gd name="T38" fmla="*/ 266 w 480"/>
              <a:gd name="T39" fmla="*/ 338 h 471"/>
              <a:gd name="T40" fmla="*/ 328 w 480"/>
              <a:gd name="T41" fmla="*/ 338 h 471"/>
              <a:gd name="T42" fmla="*/ 328 w 480"/>
              <a:gd name="T43" fmla="*/ 302 h 471"/>
              <a:gd name="T44" fmla="*/ 407 w 480"/>
              <a:gd name="T45" fmla="*/ 338 h 471"/>
              <a:gd name="T46" fmla="*/ 239 w 480"/>
              <a:gd name="T47" fmla="*/ 426 h 471"/>
              <a:gd name="T48" fmla="*/ 44 w 480"/>
              <a:gd name="T49" fmla="*/ 231 h 471"/>
              <a:gd name="T50" fmla="*/ 53 w 480"/>
              <a:gd name="T51" fmla="*/ 178 h 471"/>
              <a:gd name="T52" fmla="*/ 266 w 480"/>
              <a:gd name="T53" fmla="*/ 293 h 471"/>
              <a:gd name="T54" fmla="*/ 266 w 480"/>
              <a:gd name="T55" fmla="*/ 293 h 471"/>
              <a:gd name="T56" fmla="*/ 266 w 480"/>
              <a:gd name="T57" fmla="*/ 275 h 471"/>
              <a:gd name="T58" fmla="*/ 274 w 480"/>
              <a:gd name="T59" fmla="*/ 275 h 471"/>
              <a:gd name="T60" fmla="*/ 319 w 480"/>
              <a:gd name="T61" fmla="*/ 293 h 471"/>
              <a:gd name="T62" fmla="*/ 266 w 480"/>
              <a:gd name="T63" fmla="*/ 293 h 471"/>
              <a:gd name="T64" fmla="*/ 328 w 480"/>
              <a:gd name="T65" fmla="*/ 249 h 471"/>
              <a:gd name="T66" fmla="*/ 328 w 480"/>
              <a:gd name="T67" fmla="*/ 249 h 471"/>
              <a:gd name="T68" fmla="*/ 328 w 480"/>
              <a:gd name="T69" fmla="*/ 231 h 471"/>
              <a:gd name="T70" fmla="*/ 292 w 480"/>
              <a:gd name="T71" fmla="*/ 231 h 471"/>
              <a:gd name="T72" fmla="*/ 354 w 480"/>
              <a:gd name="T73" fmla="*/ 116 h 471"/>
              <a:gd name="T74" fmla="*/ 292 w 480"/>
              <a:gd name="T75" fmla="*/ 116 h 471"/>
              <a:gd name="T76" fmla="*/ 248 w 480"/>
              <a:gd name="T77" fmla="*/ 213 h 471"/>
              <a:gd name="T78" fmla="*/ 230 w 480"/>
              <a:gd name="T79" fmla="*/ 204 h 471"/>
              <a:gd name="T80" fmla="*/ 186 w 480"/>
              <a:gd name="T81" fmla="*/ 116 h 471"/>
              <a:gd name="T82" fmla="*/ 123 w 480"/>
              <a:gd name="T83" fmla="*/ 116 h 471"/>
              <a:gd name="T84" fmla="*/ 151 w 480"/>
              <a:gd name="T85" fmla="*/ 169 h 471"/>
              <a:gd name="T86" fmla="*/ 70 w 480"/>
              <a:gd name="T87" fmla="*/ 134 h 471"/>
              <a:gd name="T88" fmla="*/ 239 w 480"/>
              <a:gd name="T89" fmla="*/ 37 h 471"/>
              <a:gd name="T90" fmla="*/ 434 w 480"/>
              <a:gd name="T91" fmla="*/ 231 h 471"/>
              <a:gd name="T92" fmla="*/ 426 w 480"/>
              <a:gd name="T93" fmla="*/ 293 h 471"/>
              <a:gd name="T94" fmla="*/ 328 w 480"/>
              <a:gd name="T95" fmla="*/ 24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53" y="178"/>
                </a:moveTo>
                <a:lnTo>
                  <a:pt x="53" y="178"/>
                </a:lnTo>
                <a:cubicBezTo>
                  <a:pt x="177" y="231"/>
                  <a:pt x="177" y="231"/>
                  <a:pt x="177" y="231"/>
                </a:cubicBezTo>
                <a:cubicBezTo>
                  <a:pt x="151" y="231"/>
                  <a:pt x="151" y="231"/>
                  <a:pt x="151" y="231"/>
                </a:cubicBezTo>
                <a:cubicBezTo>
                  <a:pt x="151" y="266"/>
                  <a:pt x="151" y="266"/>
                  <a:pt x="151" y="266"/>
                </a:cubicBezTo>
                <a:cubicBezTo>
                  <a:pt x="204" y="266"/>
                  <a:pt x="204" y="266"/>
                  <a:pt x="204" y="266"/>
                </a:cubicBezTo>
                <a:cubicBezTo>
                  <a:pt x="213" y="275"/>
                  <a:pt x="213" y="275"/>
                  <a:pt x="213" y="275"/>
                </a:cubicBezTo>
                <a:cubicBezTo>
                  <a:pt x="213" y="293"/>
                  <a:pt x="213" y="293"/>
                  <a:pt x="213" y="293"/>
                </a:cubicBezTo>
                <a:cubicBezTo>
                  <a:pt x="151" y="293"/>
                  <a:pt x="151" y="293"/>
                  <a:pt x="151" y="293"/>
                </a:cubicBezTo>
                <a:cubicBezTo>
                  <a:pt x="151" y="338"/>
                  <a:pt x="151" y="338"/>
                  <a:pt x="151" y="338"/>
                </a:cubicBezTo>
                <a:cubicBezTo>
                  <a:pt x="213" y="338"/>
                  <a:pt x="213" y="338"/>
                  <a:pt x="213" y="338"/>
                </a:cubicBezTo>
                <a:cubicBezTo>
                  <a:pt x="213" y="391"/>
                  <a:pt x="213" y="391"/>
                  <a:pt x="213" y="391"/>
                </a:cubicBezTo>
                <a:cubicBezTo>
                  <a:pt x="266" y="391"/>
                  <a:pt x="266" y="391"/>
                  <a:pt x="266" y="391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328" y="338"/>
                  <a:pt x="328" y="338"/>
                  <a:pt x="328" y="338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07" y="338"/>
                  <a:pt x="407" y="338"/>
                  <a:pt x="407" y="338"/>
                </a:cubicBezTo>
                <a:cubicBezTo>
                  <a:pt x="372" y="391"/>
                  <a:pt x="310" y="426"/>
                  <a:pt x="239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78"/>
                </a:cubicBezTo>
                <a:close/>
                <a:moveTo>
                  <a:pt x="266" y="293"/>
                </a:moveTo>
                <a:lnTo>
                  <a:pt x="266" y="293"/>
                </a:lnTo>
                <a:cubicBezTo>
                  <a:pt x="266" y="275"/>
                  <a:pt x="266" y="275"/>
                  <a:pt x="266" y="275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319" y="293"/>
                  <a:pt x="319" y="293"/>
                  <a:pt x="319" y="293"/>
                </a:cubicBezTo>
                <a:lnTo>
                  <a:pt x="266" y="293"/>
                </a:lnTo>
                <a:close/>
                <a:moveTo>
                  <a:pt x="328" y="249"/>
                </a:moveTo>
                <a:lnTo>
                  <a:pt x="328" y="249"/>
                </a:lnTo>
                <a:cubicBezTo>
                  <a:pt x="328" y="231"/>
                  <a:pt x="328" y="231"/>
                  <a:pt x="328" y="231"/>
                </a:cubicBezTo>
                <a:cubicBezTo>
                  <a:pt x="292" y="231"/>
                  <a:pt x="292" y="231"/>
                  <a:pt x="292" y="231"/>
                </a:cubicBezTo>
                <a:cubicBezTo>
                  <a:pt x="354" y="116"/>
                  <a:pt x="354" y="116"/>
                  <a:pt x="354" y="116"/>
                </a:cubicBezTo>
                <a:cubicBezTo>
                  <a:pt x="292" y="116"/>
                  <a:pt x="292" y="116"/>
                  <a:pt x="292" y="116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30" y="204"/>
                  <a:pt x="230" y="204"/>
                  <a:pt x="230" y="204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51" y="169"/>
                  <a:pt x="151" y="169"/>
                  <a:pt x="151" y="169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107" y="81"/>
                  <a:pt x="168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257"/>
                  <a:pt x="434" y="275"/>
                  <a:pt x="426" y="293"/>
                </a:cubicBezTo>
                <a:lnTo>
                  <a:pt x="328" y="2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7" name="Freeform 113"/>
          <p:cNvSpPr>
            <a:spLocks noChangeArrowheads="1"/>
          </p:cNvSpPr>
          <p:nvPr/>
        </p:nvSpPr>
        <p:spPr bwMode="auto">
          <a:xfrm>
            <a:off x="4927466" y="4046800"/>
            <a:ext cx="282428" cy="277248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8" name="Freeform 114"/>
          <p:cNvSpPr>
            <a:spLocks noChangeArrowheads="1"/>
          </p:cNvSpPr>
          <p:nvPr/>
        </p:nvSpPr>
        <p:spPr bwMode="auto">
          <a:xfrm>
            <a:off x="5513053" y="4046800"/>
            <a:ext cx="282428" cy="277248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9" name="Freeform 115"/>
          <p:cNvSpPr>
            <a:spLocks noChangeArrowheads="1"/>
          </p:cNvSpPr>
          <p:nvPr/>
        </p:nvSpPr>
        <p:spPr bwMode="auto">
          <a:xfrm>
            <a:off x="6096048" y="4046800"/>
            <a:ext cx="282430" cy="277248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0" name="Freeform 116"/>
          <p:cNvSpPr>
            <a:spLocks noChangeArrowheads="1"/>
          </p:cNvSpPr>
          <p:nvPr/>
        </p:nvSpPr>
        <p:spPr bwMode="auto">
          <a:xfrm>
            <a:off x="6679044" y="4046800"/>
            <a:ext cx="282428" cy="277248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1" name="Freeform 117"/>
          <p:cNvSpPr>
            <a:spLocks noChangeArrowheads="1"/>
          </p:cNvSpPr>
          <p:nvPr/>
        </p:nvSpPr>
        <p:spPr bwMode="auto">
          <a:xfrm>
            <a:off x="7262040" y="4046800"/>
            <a:ext cx="282430" cy="277248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2" name="Freeform 118"/>
          <p:cNvSpPr>
            <a:spLocks noChangeArrowheads="1"/>
          </p:cNvSpPr>
          <p:nvPr/>
        </p:nvSpPr>
        <p:spPr bwMode="auto">
          <a:xfrm>
            <a:off x="7845036" y="4046800"/>
            <a:ext cx="282428" cy="277248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3" name="Freeform 16"/>
          <p:cNvSpPr>
            <a:spLocks noChangeArrowheads="1"/>
          </p:cNvSpPr>
          <p:nvPr/>
        </p:nvSpPr>
        <p:spPr bwMode="auto">
          <a:xfrm>
            <a:off x="2676734" y="1751092"/>
            <a:ext cx="163974" cy="25983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4" name="Freeform 56"/>
          <p:cNvSpPr>
            <a:spLocks noChangeArrowheads="1"/>
          </p:cNvSpPr>
          <p:nvPr/>
        </p:nvSpPr>
        <p:spPr bwMode="auto">
          <a:xfrm>
            <a:off x="11104152" y="2962746"/>
            <a:ext cx="264880" cy="234606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5" name="Freeform 57"/>
          <p:cNvSpPr>
            <a:spLocks noChangeArrowheads="1"/>
          </p:cNvSpPr>
          <p:nvPr/>
        </p:nvSpPr>
        <p:spPr bwMode="auto">
          <a:xfrm>
            <a:off x="10536554" y="2952655"/>
            <a:ext cx="264878" cy="234606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6" name="Freeform 58"/>
          <p:cNvSpPr>
            <a:spLocks noChangeArrowheads="1"/>
          </p:cNvSpPr>
          <p:nvPr/>
        </p:nvSpPr>
        <p:spPr bwMode="auto">
          <a:xfrm>
            <a:off x="2670142" y="4635558"/>
            <a:ext cx="204336" cy="141269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7" name="Freeform 59"/>
          <p:cNvSpPr>
            <a:spLocks noChangeArrowheads="1"/>
          </p:cNvSpPr>
          <p:nvPr/>
        </p:nvSpPr>
        <p:spPr bwMode="auto">
          <a:xfrm>
            <a:off x="1494583" y="4635558"/>
            <a:ext cx="285061" cy="141269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8" name="Freeform 60"/>
          <p:cNvSpPr>
            <a:spLocks noChangeArrowheads="1"/>
          </p:cNvSpPr>
          <p:nvPr/>
        </p:nvSpPr>
        <p:spPr bwMode="auto">
          <a:xfrm>
            <a:off x="2117680" y="4625468"/>
            <a:ext cx="174062" cy="166495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9" name="Freeform 98"/>
          <p:cNvSpPr>
            <a:spLocks noChangeArrowheads="1"/>
          </p:cNvSpPr>
          <p:nvPr/>
        </p:nvSpPr>
        <p:spPr bwMode="auto">
          <a:xfrm>
            <a:off x="3188124" y="4615377"/>
            <a:ext cx="244699" cy="136224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0" name="Freeform 113"/>
          <p:cNvSpPr>
            <a:spLocks noChangeArrowheads="1"/>
          </p:cNvSpPr>
          <p:nvPr/>
        </p:nvSpPr>
        <p:spPr bwMode="auto">
          <a:xfrm>
            <a:off x="967348" y="4635558"/>
            <a:ext cx="204335" cy="141269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1" name="Freeform 121"/>
          <p:cNvSpPr>
            <a:spLocks noChangeArrowheads="1"/>
          </p:cNvSpPr>
          <p:nvPr/>
        </p:nvSpPr>
        <p:spPr bwMode="auto">
          <a:xfrm>
            <a:off x="7837083" y="3470612"/>
            <a:ext cx="254790" cy="234606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2" name="Freeform 131"/>
          <p:cNvSpPr>
            <a:spLocks noChangeArrowheads="1"/>
          </p:cNvSpPr>
          <p:nvPr/>
        </p:nvSpPr>
        <p:spPr bwMode="auto">
          <a:xfrm>
            <a:off x="10526463" y="4113079"/>
            <a:ext cx="285060" cy="189199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3" name="Freeform 132"/>
          <p:cNvSpPr>
            <a:spLocks noChangeArrowheads="1"/>
          </p:cNvSpPr>
          <p:nvPr/>
        </p:nvSpPr>
        <p:spPr bwMode="auto">
          <a:xfrm>
            <a:off x="11094061" y="4113079"/>
            <a:ext cx="285061" cy="189199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4" name="Freeform 134"/>
          <p:cNvSpPr>
            <a:spLocks noChangeArrowheads="1"/>
          </p:cNvSpPr>
          <p:nvPr/>
        </p:nvSpPr>
        <p:spPr bwMode="auto">
          <a:xfrm>
            <a:off x="10566826" y="3510163"/>
            <a:ext cx="204335" cy="25983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5" name="Freeform 137"/>
          <p:cNvSpPr>
            <a:spLocks noChangeArrowheads="1"/>
          </p:cNvSpPr>
          <p:nvPr/>
        </p:nvSpPr>
        <p:spPr bwMode="auto">
          <a:xfrm>
            <a:off x="2046150" y="2346941"/>
            <a:ext cx="285061" cy="229561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6" name="Freeform 139"/>
          <p:cNvSpPr>
            <a:spLocks noChangeArrowheads="1"/>
          </p:cNvSpPr>
          <p:nvPr/>
        </p:nvSpPr>
        <p:spPr bwMode="auto">
          <a:xfrm>
            <a:off x="5577810" y="2315870"/>
            <a:ext cx="285060" cy="229561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7" name="Freeform 142"/>
          <p:cNvSpPr>
            <a:spLocks noChangeArrowheads="1"/>
          </p:cNvSpPr>
          <p:nvPr/>
        </p:nvSpPr>
        <p:spPr bwMode="auto">
          <a:xfrm>
            <a:off x="1415623" y="3997412"/>
            <a:ext cx="214427" cy="274969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8" name="Freeform 143"/>
          <p:cNvSpPr>
            <a:spLocks noChangeArrowheads="1"/>
          </p:cNvSpPr>
          <p:nvPr/>
        </p:nvSpPr>
        <p:spPr bwMode="auto">
          <a:xfrm>
            <a:off x="2092454" y="5162795"/>
            <a:ext cx="224516" cy="229561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9" name="Freeform 147"/>
          <p:cNvSpPr>
            <a:spLocks noChangeArrowheads="1"/>
          </p:cNvSpPr>
          <p:nvPr/>
        </p:nvSpPr>
        <p:spPr bwMode="auto">
          <a:xfrm>
            <a:off x="926985" y="5157750"/>
            <a:ext cx="285060" cy="239652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0" name="Freeform 148"/>
          <p:cNvSpPr>
            <a:spLocks noChangeArrowheads="1"/>
          </p:cNvSpPr>
          <p:nvPr/>
        </p:nvSpPr>
        <p:spPr bwMode="auto">
          <a:xfrm>
            <a:off x="1494583" y="5157750"/>
            <a:ext cx="285061" cy="239652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1" name="Freeform 152"/>
          <p:cNvSpPr>
            <a:spLocks noChangeArrowheads="1"/>
          </p:cNvSpPr>
          <p:nvPr/>
        </p:nvSpPr>
        <p:spPr bwMode="auto">
          <a:xfrm>
            <a:off x="11134423" y="3510163"/>
            <a:ext cx="204336" cy="25983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2" name="Freeform 153"/>
          <p:cNvSpPr>
            <a:spLocks noChangeArrowheads="1"/>
          </p:cNvSpPr>
          <p:nvPr/>
        </p:nvSpPr>
        <p:spPr bwMode="auto">
          <a:xfrm>
            <a:off x="2644916" y="5167841"/>
            <a:ext cx="254790" cy="214426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3" name="Freeform 165"/>
          <p:cNvSpPr>
            <a:spLocks noChangeArrowheads="1"/>
          </p:cNvSpPr>
          <p:nvPr/>
        </p:nvSpPr>
        <p:spPr bwMode="auto">
          <a:xfrm>
            <a:off x="3735542" y="4585105"/>
            <a:ext cx="285060" cy="191722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4" name="Freeform 10"/>
          <p:cNvSpPr>
            <a:spLocks noChangeArrowheads="1"/>
          </p:cNvSpPr>
          <p:nvPr/>
        </p:nvSpPr>
        <p:spPr bwMode="auto">
          <a:xfrm>
            <a:off x="10056466" y="2870523"/>
            <a:ext cx="283653" cy="283654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5" name="Freeform 14"/>
          <p:cNvSpPr>
            <a:spLocks noChangeArrowheads="1"/>
          </p:cNvSpPr>
          <p:nvPr/>
        </p:nvSpPr>
        <p:spPr bwMode="auto">
          <a:xfrm>
            <a:off x="11082789" y="1676629"/>
            <a:ext cx="247222" cy="247222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6" name="Freeform 43"/>
          <p:cNvSpPr>
            <a:spLocks noChangeArrowheads="1"/>
          </p:cNvSpPr>
          <p:nvPr/>
        </p:nvSpPr>
        <p:spPr bwMode="auto">
          <a:xfrm>
            <a:off x="10087694" y="1730701"/>
            <a:ext cx="221197" cy="226402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7" name="Freeform 95"/>
          <p:cNvSpPr>
            <a:spLocks noChangeArrowheads="1"/>
          </p:cNvSpPr>
          <p:nvPr/>
        </p:nvSpPr>
        <p:spPr bwMode="auto">
          <a:xfrm>
            <a:off x="10061671" y="3476866"/>
            <a:ext cx="273243" cy="242017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8" name="Freeform 125"/>
          <p:cNvSpPr>
            <a:spLocks noChangeArrowheads="1"/>
          </p:cNvSpPr>
          <p:nvPr/>
        </p:nvSpPr>
        <p:spPr bwMode="auto">
          <a:xfrm>
            <a:off x="10066876" y="2295407"/>
            <a:ext cx="262835" cy="268041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9" name="Freeform 128"/>
          <p:cNvSpPr>
            <a:spLocks noChangeArrowheads="1"/>
          </p:cNvSpPr>
          <p:nvPr/>
        </p:nvSpPr>
        <p:spPr bwMode="auto">
          <a:xfrm>
            <a:off x="9470942" y="1704679"/>
            <a:ext cx="283655" cy="278448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0" name="Freeform 130"/>
          <p:cNvSpPr>
            <a:spLocks noChangeArrowheads="1"/>
          </p:cNvSpPr>
          <p:nvPr/>
        </p:nvSpPr>
        <p:spPr bwMode="auto">
          <a:xfrm>
            <a:off x="10520940" y="1756371"/>
            <a:ext cx="262837" cy="176959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1" name="Freeform 138"/>
          <p:cNvSpPr>
            <a:spLocks noChangeArrowheads="1"/>
          </p:cNvSpPr>
          <p:nvPr/>
        </p:nvSpPr>
        <p:spPr bwMode="auto">
          <a:xfrm>
            <a:off x="9470942" y="4083210"/>
            <a:ext cx="283655" cy="202982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2" name="Freeform 140"/>
          <p:cNvSpPr>
            <a:spLocks noChangeArrowheads="1"/>
          </p:cNvSpPr>
          <p:nvPr/>
        </p:nvSpPr>
        <p:spPr bwMode="auto">
          <a:xfrm>
            <a:off x="10092899" y="4051981"/>
            <a:ext cx="210788" cy="26803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3" name="Freeform 150"/>
          <p:cNvSpPr>
            <a:spLocks noChangeArrowheads="1"/>
          </p:cNvSpPr>
          <p:nvPr/>
        </p:nvSpPr>
        <p:spPr bwMode="auto">
          <a:xfrm>
            <a:off x="9481351" y="2295407"/>
            <a:ext cx="262837" cy="268041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4" name="Freeform 157"/>
          <p:cNvSpPr>
            <a:spLocks noChangeArrowheads="1"/>
          </p:cNvSpPr>
          <p:nvPr/>
        </p:nvSpPr>
        <p:spPr bwMode="auto">
          <a:xfrm>
            <a:off x="9481351" y="3513298"/>
            <a:ext cx="262837" cy="171754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5" name="Freeform 162"/>
          <p:cNvSpPr>
            <a:spLocks noChangeArrowheads="1"/>
          </p:cNvSpPr>
          <p:nvPr/>
        </p:nvSpPr>
        <p:spPr bwMode="auto">
          <a:xfrm>
            <a:off x="11122079" y="2315870"/>
            <a:ext cx="231606" cy="234211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2" name="Freeform 163"/>
          <p:cNvSpPr>
            <a:spLocks noChangeArrowheads="1"/>
          </p:cNvSpPr>
          <p:nvPr/>
        </p:nvSpPr>
        <p:spPr bwMode="auto">
          <a:xfrm>
            <a:off x="10536554" y="2315870"/>
            <a:ext cx="229005" cy="234211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3" name="Freeform 164"/>
          <p:cNvSpPr>
            <a:spLocks noChangeArrowheads="1"/>
          </p:cNvSpPr>
          <p:nvPr/>
        </p:nvSpPr>
        <p:spPr bwMode="auto">
          <a:xfrm>
            <a:off x="9512579" y="2919967"/>
            <a:ext cx="231608" cy="234211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5931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8560" y="1693771"/>
            <a:ext cx="10862440" cy="4624548"/>
          </a:xfrm>
        </p:spPr>
        <p:txBody>
          <a:bodyPr wrap="square" numCol="1" spcCol="1080000">
            <a:spAutoFit/>
          </a:bodyPr>
          <a:lstStyle/>
          <a:p>
            <a:pPr marL="285693" indent="-285693" algn="just">
              <a:lnSpc>
                <a:spcPct val="11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first title goes here:</a:t>
            </a:r>
          </a:p>
          <a:p>
            <a:pPr algn="just">
              <a:lnSpc>
                <a:spcPct val="110000"/>
              </a:lnSpc>
            </a:pP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imperdietid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sem. Integer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dui 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</a:p>
          <a:p>
            <a:pPr marL="228514" indent="-228514" algn="just">
              <a:lnSpc>
                <a:spcPct val="110000"/>
              </a:lnSpc>
              <a:buFont typeface="Wingdings" charset="2"/>
              <a:buChar char="ü"/>
            </a:pP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93" indent="-285693" algn="just">
              <a:lnSpc>
                <a:spcPct val="11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second title goes here:</a:t>
            </a:r>
          </a:p>
          <a:p>
            <a:pPr algn="just">
              <a:lnSpc>
                <a:spcPct val="110000"/>
              </a:lnSpc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Integer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dui 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imperdietid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</a:p>
          <a:p>
            <a:pPr marL="228514" indent="-228514" algn="just">
              <a:lnSpc>
                <a:spcPct val="110000"/>
              </a:lnSpc>
              <a:buFont typeface="Wingdings" charset="2"/>
              <a:buChar char="ü"/>
            </a:pP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93" indent="-285693" algn="just">
              <a:lnSpc>
                <a:spcPct val="11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third title goes here:</a:t>
            </a:r>
          </a:p>
          <a:p>
            <a:pPr algn="just">
              <a:lnSpc>
                <a:spcPct val="110000"/>
              </a:lnSpc>
            </a:pP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imperdietid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sem. Integer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dui 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</a:p>
          <a:p>
            <a:pPr marL="228514" indent="-228514" algn="just">
              <a:lnSpc>
                <a:spcPct val="110000"/>
              </a:lnSpc>
              <a:buFont typeface="Wingdings" charset="2"/>
              <a:buChar char="ü"/>
            </a:pP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93" indent="-285693" algn="just">
              <a:lnSpc>
                <a:spcPct val="11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fourth title goes here:</a:t>
            </a:r>
          </a:p>
          <a:p>
            <a:pPr algn="just">
              <a:lnSpc>
                <a:spcPct val="110000"/>
              </a:lnSpc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Integer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dui 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imperdietid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1898656" y="658267"/>
            <a:ext cx="8822853" cy="425758"/>
          </a:xfrm>
          <a:prstGeom prst="rect">
            <a:avLst/>
          </a:prstGeom>
        </p:spPr>
        <p:txBody>
          <a:bodyPr vert="horz" lIns="121910" tIns="60955" rIns="121910" bIns="60955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Bulleted text sample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601" y="6438430"/>
            <a:ext cx="1953966" cy="327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EDC038-17C1-2B4F-BD6F-31FB3B984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6438038"/>
            <a:ext cx="1899457" cy="3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7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8560" y="1693770"/>
            <a:ext cx="10326624" cy="4312731"/>
          </a:xfrm>
        </p:spPr>
        <p:txBody>
          <a:bodyPr numCol="2" spcCol="1080000">
            <a:spAutoFit/>
          </a:bodyPr>
          <a:lstStyle/>
          <a:p>
            <a:pPr marL="285693" indent="-285693" algn="just">
              <a:lnSpc>
                <a:spcPct val="11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first title goes here:</a:t>
            </a:r>
          </a:p>
          <a:p>
            <a:pPr algn="just">
              <a:lnSpc>
                <a:spcPct val="110000"/>
              </a:lnSpc>
            </a:pP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imperdietid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sem. Integer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dui 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</a:p>
          <a:p>
            <a:pPr marL="228514" indent="-228514" algn="just">
              <a:lnSpc>
                <a:spcPct val="110000"/>
              </a:lnSpc>
              <a:buFont typeface="Wingdings" charset="2"/>
              <a:buChar char="ü"/>
            </a:pP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93" indent="-285693" algn="just">
              <a:lnSpc>
                <a:spcPct val="11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second title goes here:</a:t>
            </a:r>
          </a:p>
          <a:p>
            <a:pPr algn="just">
              <a:lnSpc>
                <a:spcPct val="110000"/>
              </a:lnSpc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Integer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dui 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imperdietid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</a:p>
          <a:p>
            <a:pPr marL="228514" indent="-228514" algn="just">
              <a:lnSpc>
                <a:spcPct val="110000"/>
              </a:lnSpc>
              <a:buFont typeface="Wingdings" charset="2"/>
              <a:buChar char="ü"/>
            </a:pP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14" indent="-228514" algn="just">
              <a:lnSpc>
                <a:spcPct val="110000"/>
              </a:lnSpc>
              <a:buFont typeface="Wingdings" charset="2"/>
              <a:buChar char="ü"/>
            </a:pP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14" indent="-228514" algn="just">
              <a:lnSpc>
                <a:spcPct val="110000"/>
              </a:lnSpc>
              <a:buFont typeface="Wingdings" charset="2"/>
              <a:buChar char="ü"/>
            </a:pP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93" indent="-285693" algn="just">
              <a:lnSpc>
                <a:spcPct val="11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third title goes here:</a:t>
            </a:r>
          </a:p>
          <a:p>
            <a:pPr algn="just">
              <a:lnSpc>
                <a:spcPct val="110000"/>
              </a:lnSpc>
            </a:pP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imperdietid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sem. Integer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dui 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</a:p>
          <a:p>
            <a:pPr marL="228514" indent="-228514" algn="just">
              <a:lnSpc>
                <a:spcPct val="110000"/>
              </a:lnSpc>
              <a:buFont typeface="Wingdings" charset="2"/>
              <a:buChar char="ü"/>
            </a:pP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93" indent="-285693" algn="just">
              <a:lnSpc>
                <a:spcPct val="11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fourth title goes here:</a:t>
            </a:r>
          </a:p>
          <a:p>
            <a:pPr algn="just">
              <a:lnSpc>
                <a:spcPct val="110000"/>
              </a:lnSpc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Integer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dui 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imperdietid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1898656" y="658267"/>
            <a:ext cx="8387645" cy="425758"/>
          </a:xfrm>
          <a:prstGeom prst="rect">
            <a:avLst/>
          </a:prstGeom>
        </p:spPr>
        <p:txBody>
          <a:bodyPr vert="horz" lIns="121910" tIns="60955" rIns="121910" bIns="60955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column bulleted text sample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601" y="6438430"/>
            <a:ext cx="1857582" cy="327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5AF572-67FA-8C48-B4D7-B62111011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6438038"/>
            <a:ext cx="1899457" cy="3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8560" y="1693771"/>
            <a:ext cx="10326624" cy="4379031"/>
          </a:xfrm>
        </p:spPr>
        <p:txBody>
          <a:bodyPr numCol="1" spcCol="1080000">
            <a:spAutoFit/>
          </a:bodyPr>
          <a:lstStyle/>
          <a:p>
            <a:pPr marL="285693" indent="-285693" algn="just">
              <a:lnSpc>
                <a:spcPct val="20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text goes here</a:t>
            </a:r>
          </a:p>
          <a:p>
            <a:pPr marL="285693" indent="-285693" algn="just">
              <a:lnSpc>
                <a:spcPct val="20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text goes here</a:t>
            </a:r>
          </a:p>
          <a:p>
            <a:pPr marL="285693" indent="-285693" algn="just">
              <a:lnSpc>
                <a:spcPct val="20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text goes here</a:t>
            </a:r>
          </a:p>
          <a:p>
            <a:pPr marL="285693" indent="-285693" algn="just">
              <a:lnSpc>
                <a:spcPct val="20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text goes here</a:t>
            </a:r>
          </a:p>
          <a:p>
            <a:pPr marL="285693" indent="-285693" algn="just">
              <a:lnSpc>
                <a:spcPct val="20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text goes here</a:t>
            </a:r>
          </a:p>
          <a:p>
            <a:pPr marL="285693" indent="-285693" algn="just">
              <a:lnSpc>
                <a:spcPct val="20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text goes here</a:t>
            </a:r>
          </a:p>
          <a:p>
            <a:pPr marL="285693" indent="-285693" algn="just">
              <a:lnSpc>
                <a:spcPct val="20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text goes here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1898656" y="658267"/>
            <a:ext cx="8387645" cy="425758"/>
          </a:xfrm>
          <a:prstGeom prst="rect">
            <a:avLst/>
          </a:prstGeom>
        </p:spPr>
        <p:txBody>
          <a:bodyPr vert="horz" lIns="121910" tIns="60955" rIns="121910" bIns="60955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Bulleted text sample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601" y="6438430"/>
            <a:ext cx="1857582" cy="327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750F77-0F2D-324A-B159-4F62ED875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6438038"/>
            <a:ext cx="1899457" cy="3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8560" y="1693771"/>
            <a:ext cx="10326624" cy="2906192"/>
          </a:xfrm>
        </p:spPr>
        <p:txBody>
          <a:bodyPr numCol="2" spcCol="1080000">
            <a:spAutoFit/>
          </a:bodyPr>
          <a:lstStyle/>
          <a:p>
            <a:pPr marL="285693" indent="-285693" algn="just">
              <a:lnSpc>
                <a:spcPct val="20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text goes here</a:t>
            </a:r>
          </a:p>
          <a:p>
            <a:pPr marL="285693" indent="-285693" algn="just">
              <a:lnSpc>
                <a:spcPct val="20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text goes here</a:t>
            </a:r>
          </a:p>
          <a:p>
            <a:pPr marL="285693" indent="-285693" algn="just">
              <a:lnSpc>
                <a:spcPct val="20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text goes here</a:t>
            </a:r>
          </a:p>
          <a:p>
            <a:pPr marL="285693" indent="-285693" algn="just">
              <a:lnSpc>
                <a:spcPct val="20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text goes here</a:t>
            </a:r>
          </a:p>
          <a:p>
            <a:pPr marL="285693" indent="-285693" algn="just">
              <a:lnSpc>
                <a:spcPct val="20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text goes here</a:t>
            </a:r>
          </a:p>
          <a:p>
            <a:pPr marL="285693" indent="-285693" algn="just">
              <a:lnSpc>
                <a:spcPct val="20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text goes here</a:t>
            </a:r>
          </a:p>
          <a:p>
            <a:pPr marL="285693" indent="-285693" algn="just">
              <a:lnSpc>
                <a:spcPct val="20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text goes here</a:t>
            </a:r>
          </a:p>
          <a:p>
            <a:pPr marL="285693" indent="-285693" algn="just">
              <a:lnSpc>
                <a:spcPct val="20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text goes here</a:t>
            </a:r>
          </a:p>
          <a:p>
            <a:pPr algn="just">
              <a:lnSpc>
                <a:spcPct val="110000"/>
              </a:lnSpc>
            </a:pP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1898656" y="658267"/>
            <a:ext cx="8387645" cy="425758"/>
          </a:xfrm>
          <a:prstGeom prst="rect">
            <a:avLst/>
          </a:prstGeom>
        </p:spPr>
        <p:txBody>
          <a:bodyPr vert="horz" lIns="121910" tIns="60955" rIns="121910" bIns="60955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column bulleted text sample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601" y="6438430"/>
            <a:ext cx="1857582" cy="327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E8E80B-B92A-0545-A0B0-35D026DFA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6438038"/>
            <a:ext cx="1899457" cy="3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400760" y="1739327"/>
            <a:ext cx="5791241" cy="4038041"/>
          </a:xfrm>
        </p:spPr>
        <p:txBody>
          <a:bodyPr wrap="square" numCol="1" spcCol="1080000">
            <a:spAutoFit/>
          </a:bodyPr>
          <a:lstStyle/>
          <a:p>
            <a:pPr marL="285693" indent="-285693" algn="just">
              <a:lnSpc>
                <a:spcPct val="11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first Title goes here:</a:t>
            </a:r>
          </a:p>
          <a:p>
            <a:pPr algn="just">
              <a:lnSpc>
                <a:spcPct val="110000"/>
              </a:lnSpc>
            </a:pP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imperdietid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gravida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</a:p>
          <a:p>
            <a:pPr algn="just">
              <a:lnSpc>
                <a:spcPct val="80000"/>
              </a:lnSpc>
            </a:pP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93" indent="-285693" algn="just">
              <a:lnSpc>
                <a:spcPct val="11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second Title goes here:</a:t>
            </a:r>
          </a:p>
          <a:p>
            <a:pPr algn="just">
              <a:lnSpc>
                <a:spcPct val="110000"/>
              </a:lnSpc>
            </a:pP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Integer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dui 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93" indent="-285693" algn="just">
              <a:lnSpc>
                <a:spcPct val="11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third Title goes here:</a:t>
            </a:r>
          </a:p>
          <a:p>
            <a:pPr algn="just">
              <a:lnSpc>
                <a:spcPct val="110000"/>
              </a:lnSpc>
            </a:pP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imperdietid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in, gravida </a:t>
            </a:r>
            <a:r>
              <a:rPr lang="en-US" sz="145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</a:p>
          <a:p>
            <a:pPr algn="just">
              <a:lnSpc>
                <a:spcPct val="80000"/>
              </a:lnSpc>
            </a:pP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6400760" y="251109"/>
            <a:ext cx="5333306" cy="1240073"/>
          </a:xfrm>
          <a:prstGeom prst="rect">
            <a:avLst/>
          </a:prstGeom>
        </p:spPr>
        <p:txBody>
          <a:bodyPr vert="horz" wrap="square" lIns="121910" tIns="60955" rIns="121910" bIns="60955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&amp; bulleted text sample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601" y="6438430"/>
            <a:ext cx="1857582" cy="327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2DEEE-BC31-6245-90D1-5B1EE6DB6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6438038"/>
            <a:ext cx="1899457" cy="3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1898656" y="658267"/>
            <a:ext cx="8387645" cy="425758"/>
          </a:xfrm>
          <a:prstGeom prst="rect">
            <a:avLst/>
          </a:prstGeom>
        </p:spPr>
        <p:txBody>
          <a:bodyPr vert="horz" lIns="121910" tIns="60955" rIns="121910" bIns="60955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sample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12721"/>
              </p:ext>
            </p:extLst>
          </p:nvPr>
        </p:nvGraphicFramePr>
        <p:xfrm>
          <a:off x="875053" y="1683058"/>
          <a:ext cx="10441896" cy="4460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2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7179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171698" marR="63712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179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171698" marR="63712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179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171698" marR="63712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179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171698" marR="63712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179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171698" marR="63712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179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171698" marR="63712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179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171698" marR="63712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45715" marR="45715" marT="22857" marB="22857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601" y="6438430"/>
            <a:ext cx="1857582" cy="327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AA5A2B-177A-7646-9896-C9E287D53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6438038"/>
            <a:ext cx="1899457" cy="3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8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40351050"/>
              </p:ext>
            </p:extLst>
          </p:nvPr>
        </p:nvGraphicFramePr>
        <p:xfrm>
          <a:off x="2502104" y="1600438"/>
          <a:ext cx="7187793" cy="385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20"/>
          <p:cNvSpPr txBox="1">
            <a:spLocks/>
          </p:cNvSpPr>
          <p:nvPr/>
        </p:nvSpPr>
        <p:spPr>
          <a:xfrm>
            <a:off x="719482" y="5771633"/>
            <a:ext cx="10753037" cy="585150"/>
          </a:xfrm>
          <a:prstGeom prst="rect">
            <a:avLst/>
          </a:prstGeom>
        </p:spPr>
        <p:txBody>
          <a:bodyPr vert="horz" wrap="square" lIns="121910" tIns="60955" rIns="121910" bIns="60955" numCol="1" spcCol="975409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id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Suspendisse magna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imperdietid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fr-F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Suspendisse magna </a:t>
            </a: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1898656" y="658267"/>
            <a:ext cx="8387645" cy="425758"/>
          </a:xfrm>
          <a:prstGeom prst="rect">
            <a:avLst/>
          </a:prstGeom>
        </p:spPr>
        <p:txBody>
          <a:bodyPr vert="horz" lIns="121910" tIns="60955" rIns="121910" bIns="60955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43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 chart sample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601" y="6438430"/>
            <a:ext cx="1857582" cy="327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32EF7C-3340-D145-8C5B-792B41F80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6438038"/>
            <a:ext cx="1899457" cy="3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7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97979"/>
      </a:dk2>
      <a:lt2>
        <a:srgbClr val="4D6D92"/>
      </a:lt2>
      <a:accent1>
        <a:srgbClr val="DC3C55"/>
      </a:accent1>
      <a:accent2>
        <a:srgbClr val="2591A1"/>
      </a:accent2>
      <a:accent3>
        <a:srgbClr val="CB3D81"/>
      </a:accent3>
      <a:accent4>
        <a:srgbClr val="624D8E"/>
      </a:accent4>
      <a:accent5>
        <a:srgbClr val="D8673F"/>
      </a:accent5>
      <a:accent6>
        <a:srgbClr val="5CBCB1"/>
      </a:accent6>
      <a:hlink>
        <a:srgbClr val="1BAAAA"/>
      </a:hlink>
      <a:folHlink>
        <a:srgbClr val="1B495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2B3A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4541</TotalTime>
  <Words>877</Words>
  <Application>Microsoft Macintosh PowerPoint</Application>
  <PresentationFormat>Widescreen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Regular</vt:lpstr>
      <vt:lpstr>Gill Sans</vt:lpstr>
      <vt:lpstr>Proxima Nova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Louis Twelve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</dc:title>
  <dc:creator>Louis Twelve</dc:creator>
  <cp:lastModifiedBy>Hursh Ramcharitur</cp:lastModifiedBy>
  <cp:revision>1046</cp:revision>
  <cp:lastPrinted>2017-06-19T00:54:52Z</cp:lastPrinted>
  <dcterms:created xsi:type="dcterms:W3CDTF">2014-11-10T20:05:35Z</dcterms:created>
  <dcterms:modified xsi:type="dcterms:W3CDTF">2022-10-18T06:48:15Z</dcterms:modified>
</cp:coreProperties>
</file>