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"/>
  </p:notesMasterIdLst>
  <p:sldIdLst>
    <p:sldId id="1174" r:id="rId2"/>
    <p:sldId id="1175" r:id="rId3"/>
    <p:sldId id="1176" r:id="rId4"/>
  </p:sldIdLst>
  <p:sldSz cx="21388388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76" userDrawn="1">
          <p15:clr>
            <a:srgbClr val="A4A3A4"/>
          </p15:clr>
        </p15:guide>
        <p15:guide id="2" pos="6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9A2A"/>
    <a:srgbClr val="008F00"/>
    <a:srgbClr val="FF40FF"/>
    <a:srgbClr val="31B3E8"/>
    <a:srgbClr val="2E8FAB"/>
    <a:srgbClr val="3FB5E5"/>
    <a:srgbClr val="235CBB"/>
    <a:srgbClr val="36B4FD"/>
    <a:srgbClr val="70B4FD"/>
    <a:srgbClr val="051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208"/>
  </p:normalViewPr>
  <p:slideViewPr>
    <p:cSldViewPr snapToGrid="0" snapToObjects="1" showGuides="1">
      <p:cViewPr varScale="1">
        <p:scale>
          <a:sx n="27" d="100"/>
          <a:sy n="27" d="100"/>
        </p:scale>
        <p:origin x="4264" y="312"/>
      </p:cViewPr>
      <p:guideLst>
        <p:guide orient="horz" pos="12776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1A36-2279-0B42-A036-2A7F66850110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CDE0-F5D5-B54D-83E1-08C9CC72E67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289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4954765"/>
            <a:ext cx="18180130" cy="10540259"/>
          </a:xfrm>
        </p:spPr>
        <p:txBody>
          <a:bodyPr anchor="b"/>
          <a:lstStyle>
            <a:lvl1pPr algn="ctr"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549" y="15901497"/>
            <a:ext cx="16041291" cy="7309499"/>
          </a:xfrm>
        </p:spPr>
        <p:txBody>
          <a:bodyPr/>
          <a:lstStyle>
            <a:lvl1pPr marL="0" indent="0" algn="ctr">
              <a:buNone/>
              <a:defRPr sz="5614"/>
            </a:lvl1pPr>
            <a:lvl2pPr marL="1069437" indent="0" algn="ctr">
              <a:buNone/>
              <a:defRPr sz="4678"/>
            </a:lvl2pPr>
            <a:lvl3pPr marL="2138873" indent="0" algn="ctr">
              <a:buNone/>
              <a:defRPr sz="4210"/>
            </a:lvl3pPr>
            <a:lvl4pPr marL="3208310" indent="0" algn="ctr">
              <a:buNone/>
              <a:defRPr sz="3743"/>
            </a:lvl4pPr>
            <a:lvl5pPr marL="4277746" indent="0" algn="ctr">
              <a:buNone/>
              <a:defRPr sz="3743"/>
            </a:lvl5pPr>
            <a:lvl6pPr marL="5347183" indent="0" algn="ctr">
              <a:buNone/>
              <a:defRPr sz="3743"/>
            </a:lvl6pPr>
            <a:lvl7pPr marL="6416619" indent="0" algn="ctr">
              <a:buNone/>
              <a:defRPr sz="3743"/>
            </a:lvl7pPr>
            <a:lvl8pPr marL="7486056" indent="0" algn="ctr">
              <a:buNone/>
              <a:defRPr sz="3743"/>
            </a:lvl8pPr>
            <a:lvl9pPr marL="8555492" indent="0" algn="ctr">
              <a:buNone/>
              <a:defRPr sz="374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938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15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6066" y="1611875"/>
            <a:ext cx="461187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453" y="1611875"/>
            <a:ext cx="13568259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217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graphic_P000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91185" y="3978173"/>
            <a:ext cx="19574124" cy="10198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280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1069369" indent="0">
              <a:buNone/>
              <a:defRPr sz="2807"/>
            </a:lvl2pPr>
            <a:lvl3pPr marL="2138736" indent="0">
              <a:buNone/>
              <a:defRPr sz="2338"/>
            </a:lvl3pPr>
            <a:lvl4pPr marL="3208104" indent="0">
              <a:buNone/>
              <a:defRPr sz="2105"/>
            </a:lvl4pPr>
            <a:lvl5pPr marL="4277471" indent="0">
              <a:buNone/>
              <a:defRPr sz="2105"/>
            </a:lvl5pPr>
            <a:lvl6pPr marL="5346840" indent="0">
              <a:buNone/>
              <a:defRPr sz="2105"/>
            </a:lvl6pPr>
            <a:lvl7pPr marL="6416207" indent="0">
              <a:buNone/>
              <a:defRPr sz="2105"/>
            </a:lvl7pPr>
            <a:lvl8pPr marL="7485575" indent="0">
              <a:buNone/>
              <a:defRPr sz="2105"/>
            </a:lvl8pPr>
            <a:lvl9pPr marL="8554944" indent="0">
              <a:buNone/>
              <a:defRPr sz="2105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891185" y="784920"/>
            <a:ext cx="19574124" cy="291588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654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47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831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13" y="7547788"/>
            <a:ext cx="18447485" cy="12593645"/>
          </a:xfrm>
        </p:spPr>
        <p:txBody>
          <a:bodyPr anchor="b"/>
          <a:lstStyle>
            <a:lvl1pPr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313" y="20260574"/>
            <a:ext cx="18447485" cy="6622701"/>
          </a:xfrm>
        </p:spPr>
        <p:txBody>
          <a:bodyPr/>
          <a:lstStyle>
            <a:lvl1pPr marL="0" indent="0">
              <a:buNone/>
              <a:defRPr sz="5614">
                <a:solidFill>
                  <a:schemeClr val="tx1"/>
                </a:solidFill>
              </a:defRPr>
            </a:lvl1pPr>
            <a:lvl2pPr marL="1069437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873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310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4pPr>
            <a:lvl5pPr marL="427774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5pPr>
            <a:lvl6pPr marL="5347183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6pPr>
            <a:lvl7pPr marL="6416619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7pPr>
            <a:lvl8pPr marL="748605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8pPr>
            <a:lvl9pPr marL="8555492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5050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452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871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8673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1611882"/>
            <a:ext cx="18447485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40" y="7421634"/>
            <a:ext cx="9048289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40" y="11058863"/>
            <a:ext cx="9048289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872" y="7421634"/>
            <a:ext cx="9092851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872" y="11058863"/>
            <a:ext cx="9092851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266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7101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2153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851" y="4359077"/>
            <a:ext cx="10827871" cy="21515024"/>
          </a:xfrm>
        </p:spPr>
        <p:txBody>
          <a:bodyPr/>
          <a:lstStyle>
            <a:lvl1pPr>
              <a:defRPr sz="7485"/>
            </a:lvl1pPr>
            <a:lvl2pPr>
              <a:defRPr sz="6549"/>
            </a:lvl2pPr>
            <a:lvl3pPr>
              <a:defRPr sz="5614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372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851" y="4359077"/>
            <a:ext cx="10827871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437" indent="0">
              <a:buNone/>
              <a:defRPr sz="6549"/>
            </a:lvl2pPr>
            <a:lvl3pPr marL="2138873" indent="0">
              <a:buNone/>
              <a:defRPr sz="5614"/>
            </a:lvl3pPr>
            <a:lvl4pPr marL="3208310" indent="0">
              <a:buNone/>
              <a:defRPr sz="4678"/>
            </a:lvl4pPr>
            <a:lvl5pPr marL="4277746" indent="0">
              <a:buNone/>
              <a:defRPr sz="4678"/>
            </a:lvl5pPr>
            <a:lvl6pPr marL="5347183" indent="0">
              <a:buNone/>
              <a:defRPr sz="4678"/>
            </a:lvl6pPr>
            <a:lvl7pPr marL="6416619" indent="0">
              <a:buNone/>
              <a:defRPr sz="4678"/>
            </a:lvl7pPr>
            <a:lvl8pPr marL="7486056" indent="0">
              <a:buNone/>
              <a:defRPr sz="4678"/>
            </a:lvl8pPr>
            <a:lvl9pPr marL="8555492" indent="0">
              <a:buNone/>
              <a:defRPr sz="46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299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452" y="1611882"/>
            <a:ext cx="18447485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452" y="8059374"/>
            <a:ext cx="18447485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452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931D-5C47-D347-BE90-B26453E539BE}" type="datetimeFigureOut">
              <a:rPr kumimoji="1" lang="zh-TW" altLang="en-US" smtClean="0"/>
              <a:t>2022/10/18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904" y="28060644"/>
            <a:ext cx="72185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5549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5497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2138873" rtl="0" eaLnBrk="1" latinLnBrk="0" hangingPunct="1">
        <a:lnSpc>
          <a:spcPct val="90000"/>
        </a:lnSpc>
        <a:spcBef>
          <a:spcPct val="0"/>
        </a:spcBef>
        <a:buNone/>
        <a:defRPr sz="10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718" indent="-534718" algn="l" defTabSz="2138873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155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2pPr>
      <a:lvl3pPr marL="267359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3028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46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90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1337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77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90210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437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87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31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74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718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619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605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5492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0"/>
            <a:ext cx="21390769" cy="301101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0FE826A-D882-AE47-059B-B37A940A98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2382" y="28748736"/>
            <a:ext cx="21390769" cy="1518937"/>
          </a:xfrm>
          <a:prstGeom prst="rect">
            <a:avLst/>
          </a:prstGeom>
          <a:solidFill>
            <a:srgbClr val="C29A2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36457560-DCD8-0C29-57BB-31506D180C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91533" y="4102195"/>
            <a:ext cx="9804876" cy="71405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  <a:endParaRPr lang="en-US" altLang="en-US" sz="1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0233" y="4102195"/>
            <a:ext cx="9804876" cy="71405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Introduction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32A7F55E-D625-A16E-652E-D77627DB788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91533" y="13449799"/>
            <a:ext cx="9804876" cy="7130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Conclusion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2DFFBC5C-9118-2447-F7F9-CE45146B16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0233" y="21140515"/>
            <a:ext cx="9804876" cy="71405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Data</a:t>
            </a:r>
            <a:r>
              <a:rPr lang="zh-CN" altLang="en-US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Analysis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E04014D2-9036-168F-1842-9ED988FDBF3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0233" y="10442035"/>
            <a:ext cx="9804876" cy="71405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Methods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4C652C8B-43E1-5C47-B61F-FDBC9E12E9E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91533" y="22669441"/>
            <a:ext cx="9804876" cy="7130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References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2" name="Text Box 19">
            <a:extLst>
              <a:ext uri="{FF2B5EF4-FFF2-40B4-BE49-F238E27FC236}">
                <a16:creationId xmlns:a16="http://schemas.microsoft.com/office/drawing/2014/main" id="{D28A0427-673F-E4EF-79B3-8424F1D257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385709" y="5133039"/>
            <a:ext cx="9212580" cy="54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"Lorem ipsum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sit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amet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consectetur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adipiscing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sed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eiusmod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tempor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incididunt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et dolore magna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Ut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ad minim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veniam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quis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nostrud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exercitation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ullamco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nisi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aliquip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commodo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consequat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Duis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aute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irure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reprehenderit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voluptate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esse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cillum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dolore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eu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fugiat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nulla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pariatur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Excepteur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sint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occaecat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cupidatat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proident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culpa qui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officia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deserunt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mollit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id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."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523CEF44-5854-8365-8ECD-B2146AF2F2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286649" y="14480642"/>
            <a:ext cx="9311640" cy="54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"Lorem ipsum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sit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amet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consectetur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adipiscing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sed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eiusmod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tempor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incididunt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et dolore magna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Ut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ad minim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veniam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quis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nostrud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exercitation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ullamco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nisi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aliquip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commodo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consequat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Duis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aute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irure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reprehenderit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voluptate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esse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cillum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dolore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eu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fugiat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nulla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pariatur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Excepteur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sint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occaecat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cupidatat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proident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culpa qui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officia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deserunt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mollit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id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."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93076CF7-7B0E-3EAB-0BC9-5623106D3C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484769" y="23699252"/>
            <a:ext cx="9014460" cy="54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"Lorem ipsum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sit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amet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consectetur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adipiscing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sed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eiusmod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tempor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incididunt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et dolore magna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Ut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ad minim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veniam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quis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nostrud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exercitation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ullamco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nisi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aliquip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commodo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consequat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Duis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aute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irure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reprehenderit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voluptate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esse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cillum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dolore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eu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fugiat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nulla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pariatur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Excepteur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sint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occaecat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cupidatat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proident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culpa qui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officia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deserunt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mollit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id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."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B8AE9A4C-8CA5-6B99-5316-3414FE0DBB9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6289" y="5053584"/>
            <a:ext cx="9410700" cy="54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"Lorem ipsum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sit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amet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consectetur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adipiscing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sed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eiusmod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tempor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incididunt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et dolore magna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Ut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ad minim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veniam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quis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nostrud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exercitation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ullamco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nisi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aliquip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commodo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consequat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Duis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aute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irure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reprehenderit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voluptate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esse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cillum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dolore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eu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fugiat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nulla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pariatur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Excepteur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sint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occaecat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cupidatat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proident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culpa qui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officia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deserunt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mollit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id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."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6" name="Text Box 24">
            <a:extLst>
              <a:ext uri="{FF2B5EF4-FFF2-40B4-BE49-F238E27FC236}">
                <a16:creationId xmlns:a16="http://schemas.microsoft.com/office/drawing/2014/main" id="{B4CCEE45-D72F-BEAF-B97F-830EC7FCBC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4074" y="11472879"/>
            <a:ext cx="9311640" cy="54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"Lorem ipsum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sit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amet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consectetur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adipiscing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sed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eiusmod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tempor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incididunt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et dolore magna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Ut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ad minim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veniam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quis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nostrud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exercitation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ullamco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nisi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aliquip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commodo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consequat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Duis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aute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irure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reprehenderit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voluptate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esse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cillum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dolore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eu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fugiat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nulla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pariatur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Excepteur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sint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occaecat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cupidatat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proident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culpa qui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officia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deserunt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mollit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id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."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7" name="Text Box 25">
            <a:extLst>
              <a:ext uri="{FF2B5EF4-FFF2-40B4-BE49-F238E27FC236}">
                <a16:creationId xmlns:a16="http://schemas.microsoft.com/office/drawing/2014/main" id="{ED3DBB90-989D-F8B0-3871-4A770E89C78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7229" y="22171359"/>
            <a:ext cx="9608820" cy="54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"Lorem ipsum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sit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amet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consectetur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adipiscing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sed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eiusmod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tempor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incididunt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et dolore magna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Ut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ad minim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veniam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quis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nostrud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exercitation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ullamco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laboris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nisi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ut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aliquip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ex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commodo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consequat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Duis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aute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irure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dolor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reprehenderit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voluptate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velit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esse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cillum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dolore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eu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fugiat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nulla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pariatur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Excepteur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sint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occaecat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cupidatat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non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proident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,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sunt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in culpa qui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officia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deserunt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mollit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anim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id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est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 </a:t>
            </a:r>
            <a:r>
              <a:rPr lang="en-A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laborum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</a:rPr>
              <a:t>."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F322BD-EA1D-D5EA-B4F5-A40A61DC3D88}"/>
              </a:ext>
            </a:extLst>
          </p:cNvPr>
          <p:cNvSpPr txBox="1"/>
          <p:nvPr/>
        </p:nvSpPr>
        <p:spPr>
          <a:xfrm>
            <a:off x="10991533" y="29275232"/>
            <a:ext cx="10163653" cy="3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altLang="zh-TW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ASA Conference 2022, Architectural Science and User Experience – Perth, Australia</a:t>
            </a:r>
            <a:endParaRPr kumimoji="1" lang="zh-TW" altLang="en-US" dirty="0">
              <a:solidFill>
                <a:schemeClr val="bg1"/>
              </a:solidFill>
              <a:latin typeface="Roboto" panose="02000000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4627ED-85F8-1343-B16F-ECE219D933A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63" y="29275232"/>
            <a:ext cx="2733768" cy="4820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9712E84-5BAD-1F4B-B07B-FA92AC9CA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750" y="29293132"/>
            <a:ext cx="2726919" cy="46415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249A196-AB5E-8941-B4B1-589E351EF034}"/>
              </a:ext>
            </a:extLst>
          </p:cNvPr>
          <p:cNvSpPr/>
          <p:nvPr/>
        </p:nvSpPr>
        <p:spPr>
          <a:xfrm>
            <a:off x="-2382" y="-9350"/>
            <a:ext cx="21390770" cy="3020362"/>
          </a:xfrm>
          <a:prstGeom prst="rect">
            <a:avLst/>
          </a:prstGeom>
          <a:gradFill flip="none" rotWithShape="1">
            <a:gsLst>
              <a:gs pos="33000">
                <a:srgbClr val="1E3453">
                  <a:alpha val="84000"/>
                </a:srgbClr>
              </a:gs>
              <a:gs pos="100000">
                <a:srgbClr val="2591A1">
                  <a:alpha val="84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RESEARCH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en-US" altLang="en-US" sz="6600" b="1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/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academic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research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</a:p>
          <a:p>
            <a:pPr lvl="0" algn="ctr"/>
            <a:r>
              <a:rPr lang="en-US" altLang="en-US" sz="28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 name and institution here</a:t>
            </a:r>
          </a:p>
          <a:p>
            <a:pPr marL="0" marR="0" lvl="0" indent="0" algn="ctr" defTabSz="6095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0"/>
            <a:ext cx="21390769" cy="301101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0FE826A-D882-AE47-059B-B37A940A98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2382" y="28748736"/>
            <a:ext cx="21390769" cy="1518937"/>
          </a:xfrm>
          <a:prstGeom prst="rect">
            <a:avLst/>
          </a:prstGeom>
          <a:solidFill>
            <a:srgbClr val="C29A2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93076CF7-7B0E-3EAB-0BC9-5623106D3C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484769" y="23699252"/>
            <a:ext cx="9014460" cy="251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F322BD-EA1D-D5EA-B4F5-A40A61DC3D88}"/>
              </a:ext>
            </a:extLst>
          </p:cNvPr>
          <p:cNvSpPr txBox="1"/>
          <p:nvPr/>
        </p:nvSpPr>
        <p:spPr>
          <a:xfrm>
            <a:off x="10991533" y="29275232"/>
            <a:ext cx="10163653" cy="3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altLang="zh-TW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ASA Conference 2022, Architectural Science and User Experience – Perth, Australia</a:t>
            </a:r>
            <a:endParaRPr kumimoji="1" lang="zh-TW" altLang="en-US" dirty="0">
              <a:solidFill>
                <a:schemeClr val="bg1"/>
              </a:solidFill>
              <a:latin typeface="Roboto" panose="02000000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4627ED-85F8-1343-B16F-ECE219D933A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63" y="29275232"/>
            <a:ext cx="2733768" cy="4820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9712E84-5BAD-1F4B-B07B-FA92AC9CA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750" y="29293132"/>
            <a:ext cx="2726919" cy="46415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249A196-AB5E-8941-B4B1-589E351EF034}"/>
              </a:ext>
            </a:extLst>
          </p:cNvPr>
          <p:cNvSpPr/>
          <p:nvPr/>
        </p:nvSpPr>
        <p:spPr>
          <a:xfrm>
            <a:off x="-2382" y="-9350"/>
            <a:ext cx="21390770" cy="3020362"/>
          </a:xfrm>
          <a:prstGeom prst="rect">
            <a:avLst/>
          </a:prstGeom>
          <a:gradFill flip="none" rotWithShape="1">
            <a:gsLst>
              <a:gs pos="33000">
                <a:srgbClr val="1E3453">
                  <a:alpha val="84000"/>
                </a:srgbClr>
              </a:gs>
              <a:gs pos="100000">
                <a:srgbClr val="2591A1">
                  <a:alpha val="84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RESEARCH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en-US" altLang="en-US" sz="6600" b="1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/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academic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research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</a:p>
          <a:p>
            <a:pPr lvl="0" algn="ctr"/>
            <a:r>
              <a:rPr lang="en-US" altLang="en-US" sz="28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 name and institution here</a:t>
            </a:r>
          </a:p>
          <a:p>
            <a:pPr marL="0" marR="0" lvl="0" indent="0" algn="ctr" defTabSz="6095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9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0"/>
            <a:ext cx="21390769" cy="301101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0FE826A-D882-AE47-059B-B37A940A98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2382" y="28748736"/>
            <a:ext cx="21390769" cy="1518937"/>
          </a:xfrm>
          <a:prstGeom prst="rect">
            <a:avLst/>
          </a:prstGeom>
          <a:solidFill>
            <a:srgbClr val="C29A2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93076CF7-7B0E-3EAB-0BC9-5623106D3C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484769" y="23699252"/>
            <a:ext cx="9014460" cy="251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F322BD-EA1D-D5EA-B4F5-A40A61DC3D88}"/>
              </a:ext>
            </a:extLst>
          </p:cNvPr>
          <p:cNvSpPr txBox="1"/>
          <p:nvPr/>
        </p:nvSpPr>
        <p:spPr>
          <a:xfrm>
            <a:off x="10991533" y="29275232"/>
            <a:ext cx="10163653" cy="3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altLang="zh-TW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ASA Conference 2022, Architectural Science and User Experience – Perth, Australia</a:t>
            </a:r>
            <a:endParaRPr kumimoji="1" lang="zh-TW" altLang="en-US" dirty="0">
              <a:solidFill>
                <a:schemeClr val="bg1"/>
              </a:solidFill>
              <a:latin typeface="Roboto" panose="02000000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4627ED-85F8-1343-B16F-ECE219D933A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63" y="29275232"/>
            <a:ext cx="2733768" cy="4820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9712E84-5BAD-1F4B-B07B-FA92AC9CA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750" y="29293132"/>
            <a:ext cx="2726919" cy="46415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249A196-AB5E-8941-B4B1-589E351EF034}"/>
              </a:ext>
            </a:extLst>
          </p:cNvPr>
          <p:cNvSpPr/>
          <p:nvPr/>
        </p:nvSpPr>
        <p:spPr>
          <a:xfrm>
            <a:off x="-2382" y="-9350"/>
            <a:ext cx="21390770" cy="3020362"/>
          </a:xfrm>
          <a:prstGeom prst="rect">
            <a:avLst/>
          </a:prstGeom>
          <a:gradFill flip="none" rotWithShape="1">
            <a:gsLst>
              <a:gs pos="33000">
                <a:srgbClr val="1E3453">
                  <a:alpha val="84000"/>
                </a:srgbClr>
              </a:gs>
              <a:gs pos="100000">
                <a:srgbClr val="2591A1">
                  <a:alpha val="84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RESEARCH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  <a:r>
              <a:rPr lang="zh-CN" altLang="en-US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en-US" altLang="en-US" sz="6600" b="1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/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academic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research</a:t>
            </a:r>
            <a:r>
              <a:rPr lang="zh-CN" altLang="en-US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44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</a:p>
          <a:p>
            <a:pPr lvl="0" algn="ctr"/>
            <a:r>
              <a:rPr lang="en-US" altLang="en-US" sz="28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 name and institution here</a:t>
            </a:r>
          </a:p>
          <a:p>
            <a:pPr marL="0" marR="0" lvl="0" indent="0" algn="ctr" defTabSz="6095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0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4257</TotalTime>
  <Words>559</Words>
  <Application>Microsoft Macintosh PowerPoint</Application>
  <PresentationFormat>Custom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Roboto</vt:lpstr>
      <vt:lpstr>Office 佈景主題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Hursh Ramcharitur</cp:lastModifiedBy>
  <cp:revision>130</cp:revision>
  <dcterms:created xsi:type="dcterms:W3CDTF">2022-04-09T08:32:59Z</dcterms:created>
  <dcterms:modified xsi:type="dcterms:W3CDTF">2022-10-18T07:46:44Z</dcterms:modified>
</cp:coreProperties>
</file>